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68" r:id="rId3"/>
    <p:sldId id="262" r:id="rId4"/>
    <p:sldId id="263" r:id="rId5"/>
    <p:sldId id="264" r:id="rId6"/>
    <p:sldId id="274" r:id="rId7"/>
    <p:sldId id="260" r:id="rId8"/>
    <p:sldId id="261" r:id="rId9"/>
    <p:sldId id="265" r:id="rId10"/>
    <p:sldId id="259" r:id="rId11"/>
    <p:sldId id="266" r:id="rId12"/>
    <p:sldId id="267" r:id="rId13"/>
    <p:sldId id="275" r:id="rId14"/>
    <p:sldId id="271" r:id="rId15"/>
    <p:sldId id="269" r:id="rId16"/>
    <p:sldId id="272" r:id="rId17"/>
    <p:sldId id="257" r:id="rId18"/>
    <p:sldId id="273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ED002C-0EE2-4FB7-A03D-09D18AE23D5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B33855-5DC0-4346-8CDC-2C81B0617AAC}">
      <dgm:prSet/>
      <dgm:spPr/>
      <dgm:t>
        <a:bodyPr/>
        <a:lstStyle/>
        <a:p>
          <a:r>
            <a:rPr lang="en-US"/>
            <a:t>Fully charged computer/phone for music, tuning, and metronome</a:t>
          </a:r>
        </a:p>
      </dgm:t>
    </dgm:pt>
    <dgm:pt modelId="{5884C419-E8D4-49C8-8C5A-2B5D42E8236A}" type="parTrans" cxnId="{6974897F-8AD6-4968-812A-C7401605B611}">
      <dgm:prSet/>
      <dgm:spPr/>
      <dgm:t>
        <a:bodyPr/>
        <a:lstStyle/>
        <a:p>
          <a:endParaRPr lang="en-US"/>
        </a:p>
      </dgm:t>
    </dgm:pt>
    <dgm:pt modelId="{E34D3C25-61BC-4035-AAD6-8D1266A39406}" type="sibTrans" cxnId="{6974897F-8AD6-4968-812A-C7401605B611}">
      <dgm:prSet/>
      <dgm:spPr/>
      <dgm:t>
        <a:bodyPr/>
        <a:lstStyle/>
        <a:p>
          <a:endParaRPr lang="en-US"/>
        </a:p>
      </dgm:t>
    </dgm:pt>
    <dgm:pt modelId="{A9F60E77-4C31-41D1-BF99-4EBC74CCBB0A}">
      <dgm:prSet/>
      <dgm:spPr/>
      <dgm:t>
        <a:bodyPr/>
        <a:lstStyle/>
        <a:p>
          <a:r>
            <a:rPr lang="en-US"/>
            <a:t>Instrument/guard equipment (If it is not checked out through the band)</a:t>
          </a:r>
        </a:p>
      </dgm:t>
    </dgm:pt>
    <dgm:pt modelId="{BF45B253-BFD1-459B-8FBD-B995D8FF5C73}" type="parTrans" cxnId="{12FC29C9-6815-420F-A024-71F94FE85EC4}">
      <dgm:prSet/>
      <dgm:spPr/>
      <dgm:t>
        <a:bodyPr/>
        <a:lstStyle/>
        <a:p>
          <a:endParaRPr lang="en-US"/>
        </a:p>
      </dgm:t>
    </dgm:pt>
    <dgm:pt modelId="{DE600EB5-2F13-4CDD-8891-C4C2B4A7EDED}" type="sibTrans" cxnId="{12FC29C9-6815-420F-A024-71F94FE85EC4}">
      <dgm:prSet/>
      <dgm:spPr/>
      <dgm:t>
        <a:bodyPr/>
        <a:lstStyle/>
        <a:p>
          <a:endParaRPr lang="en-US"/>
        </a:p>
      </dgm:t>
    </dgm:pt>
    <dgm:pt modelId="{E4788548-18D8-4CAC-8535-6D4421E4C000}">
      <dgm:prSet/>
      <dgm:spPr/>
      <dgm:t>
        <a:bodyPr/>
        <a:lstStyle/>
        <a:p>
          <a:r>
            <a:rPr lang="en-US"/>
            <a:t>Change of clothes</a:t>
          </a:r>
        </a:p>
      </dgm:t>
    </dgm:pt>
    <dgm:pt modelId="{77BE573E-7F78-4DD4-A82A-3A374CE5B97F}" type="parTrans" cxnId="{E1942A62-E9FA-44AB-BBFF-C509D7FE4A2F}">
      <dgm:prSet/>
      <dgm:spPr/>
      <dgm:t>
        <a:bodyPr/>
        <a:lstStyle/>
        <a:p>
          <a:endParaRPr lang="en-US"/>
        </a:p>
      </dgm:t>
    </dgm:pt>
    <dgm:pt modelId="{AA85A5B1-772F-4679-9BF6-01D056326385}" type="sibTrans" cxnId="{E1942A62-E9FA-44AB-BBFF-C509D7FE4A2F}">
      <dgm:prSet/>
      <dgm:spPr/>
      <dgm:t>
        <a:bodyPr/>
        <a:lstStyle/>
        <a:p>
          <a:endParaRPr lang="en-US"/>
        </a:p>
      </dgm:t>
    </dgm:pt>
    <dgm:pt modelId="{91D5713D-3A71-4CC6-AFC4-BDCD8D32E361}">
      <dgm:prSet/>
      <dgm:spPr/>
      <dgm:t>
        <a:bodyPr/>
        <a:lstStyle/>
        <a:p>
          <a:r>
            <a:rPr lang="en-US"/>
            <a:t>Refillable water bottle</a:t>
          </a:r>
        </a:p>
      </dgm:t>
    </dgm:pt>
    <dgm:pt modelId="{9A1E0C57-F7F1-4193-8429-182CD48749CB}" type="parTrans" cxnId="{C7DBA797-206F-4EDD-91E1-C66D100D0AAB}">
      <dgm:prSet/>
      <dgm:spPr/>
      <dgm:t>
        <a:bodyPr/>
        <a:lstStyle/>
        <a:p>
          <a:endParaRPr lang="en-US"/>
        </a:p>
      </dgm:t>
    </dgm:pt>
    <dgm:pt modelId="{3B632A42-C40D-4F68-9233-9462ED6A7DCF}" type="sibTrans" cxnId="{C7DBA797-206F-4EDD-91E1-C66D100D0AAB}">
      <dgm:prSet/>
      <dgm:spPr/>
      <dgm:t>
        <a:bodyPr/>
        <a:lstStyle/>
        <a:p>
          <a:endParaRPr lang="en-US"/>
        </a:p>
      </dgm:t>
    </dgm:pt>
    <dgm:pt modelId="{40194565-F0FC-4714-8F42-ADF081D2228F}">
      <dgm:prSet/>
      <dgm:spPr/>
      <dgm:t>
        <a:bodyPr/>
        <a:lstStyle/>
        <a:p>
          <a:r>
            <a:rPr lang="en-US"/>
            <a:t>Sunscreen and bug spray</a:t>
          </a:r>
        </a:p>
      </dgm:t>
    </dgm:pt>
    <dgm:pt modelId="{35752662-9F06-4883-B561-FBBE5D7A2B1D}" type="parTrans" cxnId="{101E367F-D008-43A9-9601-5CACE01A49D1}">
      <dgm:prSet/>
      <dgm:spPr/>
      <dgm:t>
        <a:bodyPr/>
        <a:lstStyle/>
        <a:p>
          <a:endParaRPr lang="en-US"/>
        </a:p>
      </dgm:t>
    </dgm:pt>
    <dgm:pt modelId="{ECC8E2F1-4F3E-40E5-B59A-EEE2F05A9E9E}" type="sibTrans" cxnId="{101E367F-D008-43A9-9601-5CACE01A49D1}">
      <dgm:prSet/>
      <dgm:spPr/>
      <dgm:t>
        <a:bodyPr/>
        <a:lstStyle/>
        <a:p>
          <a:endParaRPr lang="en-US"/>
        </a:p>
      </dgm:t>
    </dgm:pt>
    <dgm:pt modelId="{1EE9D7B3-C4E5-474C-AB38-AD99DF2F0F87}">
      <dgm:prSet/>
      <dgm:spPr/>
      <dgm:t>
        <a:bodyPr/>
        <a:lstStyle/>
        <a:p>
          <a:r>
            <a:rPr lang="en-US"/>
            <a:t>Deodorant</a:t>
          </a:r>
        </a:p>
      </dgm:t>
    </dgm:pt>
    <dgm:pt modelId="{8AF3B0F0-E3E5-4CDF-A475-D6C44877B6BF}" type="parTrans" cxnId="{CEF93D32-DBB4-4948-8E10-BB6E0E0924B0}">
      <dgm:prSet/>
      <dgm:spPr/>
      <dgm:t>
        <a:bodyPr/>
        <a:lstStyle/>
        <a:p>
          <a:endParaRPr lang="en-US"/>
        </a:p>
      </dgm:t>
    </dgm:pt>
    <dgm:pt modelId="{08FACC1A-F64B-49E3-B6D0-34D7038BC8D7}" type="sibTrans" cxnId="{CEF93D32-DBB4-4948-8E10-BB6E0E0924B0}">
      <dgm:prSet/>
      <dgm:spPr/>
      <dgm:t>
        <a:bodyPr/>
        <a:lstStyle/>
        <a:p>
          <a:endParaRPr lang="en-US"/>
        </a:p>
      </dgm:t>
    </dgm:pt>
    <dgm:pt modelId="{1AFA5EFC-BD24-451E-AF6E-79562C0D1DC8}">
      <dgm:prSet/>
      <dgm:spPr/>
      <dgm:t>
        <a:bodyPr/>
        <a:lstStyle/>
        <a:p>
          <a:r>
            <a:rPr lang="en-US"/>
            <a:t>Hat and Sunglasses</a:t>
          </a:r>
        </a:p>
      </dgm:t>
    </dgm:pt>
    <dgm:pt modelId="{B4DC39CE-ED0F-4451-B919-33112DE86259}" type="parTrans" cxnId="{2517BDF4-3894-477C-A35C-7E7C1D1044C3}">
      <dgm:prSet/>
      <dgm:spPr/>
      <dgm:t>
        <a:bodyPr/>
        <a:lstStyle/>
        <a:p>
          <a:endParaRPr lang="en-US"/>
        </a:p>
      </dgm:t>
    </dgm:pt>
    <dgm:pt modelId="{3EE5544F-4006-485A-A73D-FF72EE15D1A4}" type="sibTrans" cxnId="{2517BDF4-3894-477C-A35C-7E7C1D1044C3}">
      <dgm:prSet/>
      <dgm:spPr/>
      <dgm:t>
        <a:bodyPr/>
        <a:lstStyle/>
        <a:p>
          <a:endParaRPr lang="en-US"/>
        </a:p>
      </dgm:t>
    </dgm:pt>
    <dgm:pt modelId="{888EE050-A185-6B4B-A5D9-A484335A89CD}" type="pres">
      <dgm:prSet presAssocID="{2DED002C-0EE2-4FB7-A03D-09D18AE23D53}" presName="vert0" presStyleCnt="0">
        <dgm:presLayoutVars>
          <dgm:dir/>
          <dgm:animOne val="branch"/>
          <dgm:animLvl val="lvl"/>
        </dgm:presLayoutVars>
      </dgm:prSet>
      <dgm:spPr/>
    </dgm:pt>
    <dgm:pt modelId="{EB26BB26-725F-4245-962F-AD846841CBFF}" type="pres">
      <dgm:prSet presAssocID="{FAB33855-5DC0-4346-8CDC-2C81B0617AAC}" presName="thickLine" presStyleLbl="alignNode1" presStyleIdx="0" presStyleCnt="7"/>
      <dgm:spPr/>
    </dgm:pt>
    <dgm:pt modelId="{8189B5B0-BD70-F940-A358-7468194AB008}" type="pres">
      <dgm:prSet presAssocID="{FAB33855-5DC0-4346-8CDC-2C81B0617AAC}" presName="horz1" presStyleCnt="0"/>
      <dgm:spPr/>
    </dgm:pt>
    <dgm:pt modelId="{78B1DB66-E652-3C42-BB5E-0EA17B38A209}" type="pres">
      <dgm:prSet presAssocID="{FAB33855-5DC0-4346-8CDC-2C81B0617AAC}" presName="tx1" presStyleLbl="revTx" presStyleIdx="0" presStyleCnt="7"/>
      <dgm:spPr/>
    </dgm:pt>
    <dgm:pt modelId="{A2645AA5-2543-B048-8D62-C44DC314CED5}" type="pres">
      <dgm:prSet presAssocID="{FAB33855-5DC0-4346-8CDC-2C81B0617AAC}" presName="vert1" presStyleCnt="0"/>
      <dgm:spPr/>
    </dgm:pt>
    <dgm:pt modelId="{2EC7B2E9-3DBE-664E-A72D-93463BF209CB}" type="pres">
      <dgm:prSet presAssocID="{A9F60E77-4C31-41D1-BF99-4EBC74CCBB0A}" presName="thickLine" presStyleLbl="alignNode1" presStyleIdx="1" presStyleCnt="7"/>
      <dgm:spPr/>
    </dgm:pt>
    <dgm:pt modelId="{F34FA034-CE1E-0B4E-ACCD-04EA6EED578C}" type="pres">
      <dgm:prSet presAssocID="{A9F60E77-4C31-41D1-BF99-4EBC74CCBB0A}" presName="horz1" presStyleCnt="0"/>
      <dgm:spPr/>
    </dgm:pt>
    <dgm:pt modelId="{4046B5C3-83F7-114A-82DF-E40F9354B1B9}" type="pres">
      <dgm:prSet presAssocID="{A9F60E77-4C31-41D1-BF99-4EBC74CCBB0A}" presName="tx1" presStyleLbl="revTx" presStyleIdx="1" presStyleCnt="7"/>
      <dgm:spPr/>
    </dgm:pt>
    <dgm:pt modelId="{082E4783-5424-514B-8574-23C96B1458A3}" type="pres">
      <dgm:prSet presAssocID="{A9F60E77-4C31-41D1-BF99-4EBC74CCBB0A}" presName="vert1" presStyleCnt="0"/>
      <dgm:spPr/>
    </dgm:pt>
    <dgm:pt modelId="{3906CF1D-6B73-C542-B2CA-052D6AE9DF56}" type="pres">
      <dgm:prSet presAssocID="{E4788548-18D8-4CAC-8535-6D4421E4C000}" presName="thickLine" presStyleLbl="alignNode1" presStyleIdx="2" presStyleCnt="7"/>
      <dgm:spPr/>
    </dgm:pt>
    <dgm:pt modelId="{F27E38D7-EC85-5947-84B0-32E677166452}" type="pres">
      <dgm:prSet presAssocID="{E4788548-18D8-4CAC-8535-6D4421E4C000}" presName="horz1" presStyleCnt="0"/>
      <dgm:spPr/>
    </dgm:pt>
    <dgm:pt modelId="{DB08BA64-F2F7-B14C-B6EC-2071392800C8}" type="pres">
      <dgm:prSet presAssocID="{E4788548-18D8-4CAC-8535-6D4421E4C000}" presName="tx1" presStyleLbl="revTx" presStyleIdx="2" presStyleCnt="7"/>
      <dgm:spPr/>
    </dgm:pt>
    <dgm:pt modelId="{18038918-7EEA-F849-8EB8-88BA08E51584}" type="pres">
      <dgm:prSet presAssocID="{E4788548-18D8-4CAC-8535-6D4421E4C000}" presName="vert1" presStyleCnt="0"/>
      <dgm:spPr/>
    </dgm:pt>
    <dgm:pt modelId="{BC5CB5A2-2523-144D-B894-7AE1FBBAC6FC}" type="pres">
      <dgm:prSet presAssocID="{91D5713D-3A71-4CC6-AFC4-BDCD8D32E361}" presName="thickLine" presStyleLbl="alignNode1" presStyleIdx="3" presStyleCnt="7"/>
      <dgm:spPr/>
    </dgm:pt>
    <dgm:pt modelId="{222C75A1-B262-4E4A-8D34-E48DB3D3DD85}" type="pres">
      <dgm:prSet presAssocID="{91D5713D-3A71-4CC6-AFC4-BDCD8D32E361}" presName="horz1" presStyleCnt="0"/>
      <dgm:spPr/>
    </dgm:pt>
    <dgm:pt modelId="{F3EF5839-B153-4D4C-B4A2-0F341766CD96}" type="pres">
      <dgm:prSet presAssocID="{91D5713D-3A71-4CC6-AFC4-BDCD8D32E361}" presName="tx1" presStyleLbl="revTx" presStyleIdx="3" presStyleCnt="7"/>
      <dgm:spPr/>
    </dgm:pt>
    <dgm:pt modelId="{673E4C8A-CA07-F545-9A3C-715943EAE13C}" type="pres">
      <dgm:prSet presAssocID="{91D5713D-3A71-4CC6-AFC4-BDCD8D32E361}" presName="vert1" presStyleCnt="0"/>
      <dgm:spPr/>
    </dgm:pt>
    <dgm:pt modelId="{7F9F39D3-79FB-564F-BD10-6D54EB32DC41}" type="pres">
      <dgm:prSet presAssocID="{40194565-F0FC-4714-8F42-ADF081D2228F}" presName="thickLine" presStyleLbl="alignNode1" presStyleIdx="4" presStyleCnt="7"/>
      <dgm:spPr/>
    </dgm:pt>
    <dgm:pt modelId="{B0D02BBE-2353-4541-BE82-56EA80AC2026}" type="pres">
      <dgm:prSet presAssocID="{40194565-F0FC-4714-8F42-ADF081D2228F}" presName="horz1" presStyleCnt="0"/>
      <dgm:spPr/>
    </dgm:pt>
    <dgm:pt modelId="{8C3247C3-B842-1649-B410-07340B866A82}" type="pres">
      <dgm:prSet presAssocID="{40194565-F0FC-4714-8F42-ADF081D2228F}" presName="tx1" presStyleLbl="revTx" presStyleIdx="4" presStyleCnt="7"/>
      <dgm:spPr/>
    </dgm:pt>
    <dgm:pt modelId="{3234F31F-BCFC-F540-A04A-5A39322CB306}" type="pres">
      <dgm:prSet presAssocID="{40194565-F0FC-4714-8F42-ADF081D2228F}" presName="vert1" presStyleCnt="0"/>
      <dgm:spPr/>
    </dgm:pt>
    <dgm:pt modelId="{1CE87002-BEDA-3C45-9DB6-923E0D84DC61}" type="pres">
      <dgm:prSet presAssocID="{1EE9D7B3-C4E5-474C-AB38-AD99DF2F0F87}" presName="thickLine" presStyleLbl="alignNode1" presStyleIdx="5" presStyleCnt="7"/>
      <dgm:spPr/>
    </dgm:pt>
    <dgm:pt modelId="{AA83FA1D-1F9F-7F4A-964D-9FD8ED644E99}" type="pres">
      <dgm:prSet presAssocID="{1EE9D7B3-C4E5-474C-AB38-AD99DF2F0F87}" presName="horz1" presStyleCnt="0"/>
      <dgm:spPr/>
    </dgm:pt>
    <dgm:pt modelId="{DDA106C2-ED06-CC42-BCB8-4D9A3B52A34B}" type="pres">
      <dgm:prSet presAssocID="{1EE9D7B3-C4E5-474C-AB38-AD99DF2F0F87}" presName="tx1" presStyleLbl="revTx" presStyleIdx="5" presStyleCnt="7"/>
      <dgm:spPr/>
    </dgm:pt>
    <dgm:pt modelId="{B58E8DF0-D97F-BB4F-B1AF-8F316101831C}" type="pres">
      <dgm:prSet presAssocID="{1EE9D7B3-C4E5-474C-AB38-AD99DF2F0F87}" presName="vert1" presStyleCnt="0"/>
      <dgm:spPr/>
    </dgm:pt>
    <dgm:pt modelId="{67B45D82-6106-F340-8EEA-B44F5D2072EC}" type="pres">
      <dgm:prSet presAssocID="{1AFA5EFC-BD24-451E-AF6E-79562C0D1DC8}" presName="thickLine" presStyleLbl="alignNode1" presStyleIdx="6" presStyleCnt="7"/>
      <dgm:spPr/>
    </dgm:pt>
    <dgm:pt modelId="{9E4D244F-98D8-BD48-81E4-44A051A4DC17}" type="pres">
      <dgm:prSet presAssocID="{1AFA5EFC-BD24-451E-AF6E-79562C0D1DC8}" presName="horz1" presStyleCnt="0"/>
      <dgm:spPr/>
    </dgm:pt>
    <dgm:pt modelId="{4FA23D0E-DB71-2847-B171-193BD62E75C5}" type="pres">
      <dgm:prSet presAssocID="{1AFA5EFC-BD24-451E-AF6E-79562C0D1DC8}" presName="tx1" presStyleLbl="revTx" presStyleIdx="6" presStyleCnt="7"/>
      <dgm:spPr/>
    </dgm:pt>
    <dgm:pt modelId="{08F20C4A-E130-7D46-8769-0E8A63D74EC8}" type="pres">
      <dgm:prSet presAssocID="{1AFA5EFC-BD24-451E-AF6E-79562C0D1DC8}" presName="vert1" presStyleCnt="0"/>
      <dgm:spPr/>
    </dgm:pt>
  </dgm:ptLst>
  <dgm:cxnLst>
    <dgm:cxn modelId="{CF2C1730-638D-CA46-A275-4CD744F45933}" type="presOf" srcId="{2DED002C-0EE2-4FB7-A03D-09D18AE23D53}" destId="{888EE050-A185-6B4B-A5D9-A484335A89CD}" srcOrd="0" destOrd="0" presId="urn:microsoft.com/office/officeart/2008/layout/LinedList"/>
    <dgm:cxn modelId="{CEF93D32-DBB4-4948-8E10-BB6E0E0924B0}" srcId="{2DED002C-0EE2-4FB7-A03D-09D18AE23D53}" destId="{1EE9D7B3-C4E5-474C-AB38-AD99DF2F0F87}" srcOrd="5" destOrd="0" parTransId="{8AF3B0F0-E3E5-4CDF-A475-D6C44877B6BF}" sibTransId="{08FACC1A-F64B-49E3-B6D0-34D7038BC8D7}"/>
    <dgm:cxn modelId="{C839CE3E-FB4C-0741-A965-142B64ACDE1B}" type="presOf" srcId="{FAB33855-5DC0-4346-8CDC-2C81B0617AAC}" destId="{78B1DB66-E652-3C42-BB5E-0EA17B38A209}" srcOrd="0" destOrd="0" presId="urn:microsoft.com/office/officeart/2008/layout/LinedList"/>
    <dgm:cxn modelId="{0AF0B554-21F1-5B4C-B017-985D84276AE4}" type="presOf" srcId="{A9F60E77-4C31-41D1-BF99-4EBC74CCBB0A}" destId="{4046B5C3-83F7-114A-82DF-E40F9354B1B9}" srcOrd="0" destOrd="0" presId="urn:microsoft.com/office/officeart/2008/layout/LinedList"/>
    <dgm:cxn modelId="{E1942A62-E9FA-44AB-BBFF-C509D7FE4A2F}" srcId="{2DED002C-0EE2-4FB7-A03D-09D18AE23D53}" destId="{E4788548-18D8-4CAC-8535-6D4421E4C000}" srcOrd="2" destOrd="0" parTransId="{77BE573E-7F78-4DD4-A82A-3A374CE5B97F}" sibTransId="{AA85A5B1-772F-4679-9BF6-01D056326385}"/>
    <dgm:cxn modelId="{BB4EC866-E83D-8D4D-8764-1E08889A5340}" type="presOf" srcId="{91D5713D-3A71-4CC6-AFC4-BDCD8D32E361}" destId="{F3EF5839-B153-4D4C-B4A2-0F341766CD96}" srcOrd="0" destOrd="0" presId="urn:microsoft.com/office/officeart/2008/layout/LinedList"/>
    <dgm:cxn modelId="{39833175-621E-8447-8FB9-AAEF46E1C940}" type="presOf" srcId="{40194565-F0FC-4714-8F42-ADF081D2228F}" destId="{8C3247C3-B842-1649-B410-07340B866A82}" srcOrd="0" destOrd="0" presId="urn:microsoft.com/office/officeart/2008/layout/LinedList"/>
    <dgm:cxn modelId="{101E367F-D008-43A9-9601-5CACE01A49D1}" srcId="{2DED002C-0EE2-4FB7-A03D-09D18AE23D53}" destId="{40194565-F0FC-4714-8F42-ADF081D2228F}" srcOrd="4" destOrd="0" parTransId="{35752662-9F06-4883-B561-FBBE5D7A2B1D}" sibTransId="{ECC8E2F1-4F3E-40E5-B59A-EEE2F05A9E9E}"/>
    <dgm:cxn modelId="{6974897F-8AD6-4968-812A-C7401605B611}" srcId="{2DED002C-0EE2-4FB7-A03D-09D18AE23D53}" destId="{FAB33855-5DC0-4346-8CDC-2C81B0617AAC}" srcOrd="0" destOrd="0" parTransId="{5884C419-E8D4-49C8-8C5A-2B5D42E8236A}" sibTransId="{E34D3C25-61BC-4035-AAD6-8D1266A39406}"/>
    <dgm:cxn modelId="{A32C4F88-431D-B244-A3CD-99C26CA1C5A6}" type="presOf" srcId="{1AFA5EFC-BD24-451E-AF6E-79562C0D1DC8}" destId="{4FA23D0E-DB71-2847-B171-193BD62E75C5}" srcOrd="0" destOrd="0" presId="urn:microsoft.com/office/officeart/2008/layout/LinedList"/>
    <dgm:cxn modelId="{C7DBA797-206F-4EDD-91E1-C66D100D0AAB}" srcId="{2DED002C-0EE2-4FB7-A03D-09D18AE23D53}" destId="{91D5713D-3A71-4CC6-AFC4-BDCD8D32E361}" srcOrd="3" destOrd="0" parTransId="{9A1E0C57-F7F1-4193-8429-182CD48749CB}" sibTransId="{3B632A42-C40D-4F68-9233-9462ED6A7DCF}"/>
    <dgm:cxn modelId="{12FC29C9-6815-420F-A024-71F94FE85EC4}" srcId="{2DED002C-0EE2-4FB7-A03D-09D18AE23D53}" destId="{A9F60E77-4C31-41D1-BF99-4EBC74CCBB0A}" srcOrd="1" destOrd="0" parTransId="{BF45B253-BFD1-459B-8FBD-B995D8FF5C73}" sibTransId="{DE600EB5-2F13-4CDD-8891-C4C2B4A7EDED}"/>
    <dgm:cxn modelId="{5FA3B6CF-ACED-1747-ACBB-7AB74BAD142C}" type="presOf" srcId="{E4788548-18D8-4CAC-8535-6D4421E4C000}" destId="{DB08BA64-F2F7-B14C-B6EC-2071392800C8}" srcOrd="0" destOrd="0" presId="urn:microsoft.com/office/officeart/2008/layout/LinedList"/>
    <dgm:cxn modelId="{2517BDF4-3894-477C-A35C-7E7C1D1044C3}" srcId="{2DED002C-0EE2-4FB7-A03D-09D18AE23D53}" destId="{1AFA5EFC-BD24-451E-AF6E-79562C0D1DC8}" srcOrd="6" destOrd="0" parTransId="{B4DC39CE-ED0F-4451-B919-33112DE86259}" sibTransId="{3EE5544F-4006-485A-A73D-FF72EE15D1A4}"/>
    <dgm:cxn modelId="{C855D1F7-FEDA-4741-A7B1-6B1D487B4556}" type="presOf" srcId="{1EE9D7B3-C4E5-474C-AB38-AD99DF2F0F87}" destId="{DDA106C2-ED06-CC42-BCB8-4D9A3B52A34B}" srcOrd="0" destOrd="0" presId="urn:microsoft.com/office/officeart/2008/layout/LinedList"/>
    <dgm:cxn modelId="{69F13735-59CA-FF45-BB4D-E0DDA913F175}" type="presParOf" srcId="{888EE050-A185-6B4B-A5D9-A484335A89CD}" destId="{EB26BB26-725F-4245-962F-AD846841CBFF}" srcOrd="0" destOrd="0" presId="urn:microsoft.com/office/officeart/2008/layout/LinedList"/>
    <dgm:cxn modelId="{E350F974-F77E-E24A-9CAD-5191586AA19A}" type="presParOf" srcId="{888EE050-A185-6B4B-A5D9-A484335A89CD}" destId="{8189B5B0-BD70-F940-A358-7468194AB008}" srcOrd="1" destOrd="0" presId="urn:microsoft.com/office/officeart/2008/layout/LinedList"/>
    <dgm:cxn modelId="{0323F2C1-5785-624E-AE20-0C7DD02A53DA}" type="presParOf" srcId="{8189B5B0-BD70-F940-A358-7468194AB008}" destId="{78B1DB66-E652-3C42-BB5E-0EA17B38A209}" srcOrd="0" destOrd="0" presId="urn:microsoft.com/office/officeart/2008/layout/LinedList"/>
    <dgm:cxn modelId="{3D64DA1D-08B9-1E4E-A674-D7B1D16BB23A}" type="presParOf" srcId="{8189B5B0-BD70-F940-A358-7468194AB008}" destId="{A2645AA5-2543-B048-8D62-C44DC314CED5}" srcOrd="1" destOrd="0" presId="urn:microsoft.com/office/officeart/2008/layout/LinedList"/>
    <dgm:cxn modelId="{218C5154-C037-4F4F-9F7F-5B24CF22EF94}" type="presParOf" srcId="{888EE050-A185-6B4B-A5D9-A484335A89CD}" destId="{2EC7B2E9-3DBE-664E-A72D-93463BF209CB}" srcOrd="2" destOrd="0" presId="urn:microsoft.com/office/officeart/2008/layout/LinedList"/>
    <dgm:cxn modelId="{8061DFD7-9743-2741-AAF3-FB8614DF5213}" type="presParOf" srcId="{888EE050-A185-6B4B-A5D9-A484335A89CD}" destId="{F34FA034-CE1E-0B4E-ACCD-04EA6EED578C}" srcOrd="3" destOrd="0" presId="urn:microsoft.com/office/officeart/2008/layout/LinedList"/>
    <dgm:cxn modelId="{21E03283-402D-2D48-A15A-0D159ACD6C8E}" type="presParOf" srcId="{F34FA034-CE1E-0B4E-ACCD-04EA6EED578C}" destId="{4046B5C3-83F7-114A-82DF-E40F9354B1B9}" srcOrd="0" destOrd="0" presId="urn:microsoft.com/office/officeart/2008/layout/LinedList"/>
    <dgm:cxn modelId="{153CEC39-7349-BB46-891A-5262D056E296}" type="presParOf" srcId="{F34FA034-CE1E-0B4E-ACCD-04EA6EED578C}" destId="{082E4783-5424-514B-8574-23C96B1458A3}" srcOrd="1" destOrd="0" presId="urn:microsoft.com/office/officeart/2008/layout/LinedList"/>
    <dgm:cxn modelId="{2C291016-B8D4-7A41-B26D-E20853077CFA}" type="presParOf" srcId="{888EE050-A185-6B4B-A5D9-A484335A89CD}" destId="{3906CF1D-6B73-C542-B2CA-052D6AE9DF56}" srcOrd="4" destOrd="0" presId="urn:microsoft.com/office/officeart/2008/layout/LinedList"/>
    <dgm:cxn modelId="{59DC57C5-D7D1-1840-8DCB-18DCCD7CF4CF}" type="presParOf" srcId="{888EE050-A185-6B4B-A5D9-A484335A89CD}" destId="{F27E38D7-EC85-5947-84B0-32E677166452}" srcOrd="5" destOrd="0" presId="urn:microsoft.com/office/officeart/2008/layout/LinedList"/>
    <dgm:cxn modelId="{9BB6D38A-A205-4C43-9A7F-F4B6F9EDCE3C}" type="presParOf" srcId="{F27E38D7-EC85-5947-84B0-32E677166452}" destId="{DB08BA64-F2F7-B14C-B6EC-2071392800C8}" srcOrd="0" destOrd="0" presId="urn:microsoft.com/office/officeart/2008/layout/LinedList"/>
    <dgm:cxn modelId="{36BCDB1B-47F1-8B40-9071-DB4F8D5A2638}" type="presParOf" srcId="{F27E38D7-EC85-5947-84B0-32E677166452}" destId="{18038918-7EEA-F849-8EB8-88BA08E51584}" srcOrd="1" destOrd="0" presId="urn:microsoft.com/office/officeart/2008/layout/LinedList"/>
    <dgm:cxn modelId="{9C099D8D-AE07-6042-8A6F-DCE71059E0F4}" type="presParOf" srcId="{888EE050-A185-6B4B-A5D9-A484335A89CD}" destId="{BC5CB5A2-2523-144D-B894-7AE1FBBAC6FC}" srcOrd="6" destOrd="0" presId="urn:microsoft.com/office/officeart/2008/layout/LinedList"/>
    <dgm:cxn modelId="{23A6547C-3C46-D448-85F4-E4ED40794E5D}" type="presParOf" srcId="{888EE050-A185-6B4B-A5D9-A484335A89CD}" destId="{222C75A1-B262-4E4A-8D34-E48DB3D3DD85}" srcOrd="7" destOrd="0" presId="urn:microsoft.com/office/officeart/2008/layout/LinedList"/>
    <dgm:cxn modelId="{71B2E30B-0EC1-A84D-8648-D4732642B8E0}" type="presParOf" srcId="{222C75A1-B262-4E4A-8D34-E48DB3D3DD85}" destId="{F3EF5839-B153-4D4C-B4A2-0F341766CD96}" srcOrd="0" destOrd="0" presId="urn:microsoft.com/office/officeart/2008/layout/LinedList"/>
    <dgm:cxn modelId="{568689BE-CBAB-1047-878B-BF006E7A1277}" type="presParOf" srcId="{222C75A1-B262-4E4A-8D34-E48DB3D3DD85}" destId="{673E4C8A-CA07-F545-9A3C-715943EAE13C}" srcOrd="1" destOrd="0" presId="urn:microsoft.com/office/officeart/2008/layout/LinedList"/>
    <dgm:cxn modelId="{93A789C8-5E37-CE4A-A26B-693860709A80}" type="presParOf" srcId="{888EE050-A185-6B4B-A5D9-A484335A89CD}" destId="{7F9F39D3-79FB-564F-BD10-6D54EB32DC41}" srcOrd="8" destOrd="0" presId="urn:microsoft.com/office/officeart/2008/layout/LinedList"/>
    <dgm:cxn modelId="{A0033D55-B010-D444-93F5-AF3571192C4B}" type="presParOf" srcId="{888EE050-A185-6B4B-A5D9-A484335A89CD}" destId="{B0D02BBE-2353-4541-BE82-56EA80AC2026}" srcOrd="9" destOrd="0" presId="urn:microsoft.com/office/officeart/2008/layout/LinedList"/>
    <dgm:cxn modelId="{C8BD2BFF-485F-5649-8597-1ED42F79EDE8}" type="presParOf" srcId="{B0D02BBE-2353-4541-BE82-56EA80AC2026}" destId="{8C3247C3-B842-1649-B410-07340B866A82}" srcOrd="0" destOrd="0" presId="urn:microsoft.com/office/officeart/2008/layout/LinedList"/>
    <dgm:cxn modelId="{190943D1-9FB1-944E-BA94-910A9FD1D460}" type="presParOf" srcId="{B0D02BBE-2353-4541-BE82-56EA80AC2026}" destId="{3234F31F-BCFC-F540-A04A-5A39322CB306}" srcOrd="1" destOrd="0" presId="urn:microsoft.com/office/officeart/2008/layout/LinedList"/>
    <dgm:cxn modelId="{2773B0C8-0468-E244-B86F-0CFA623C11F3}" type="presParOf" srcId="{888EE050-A185-6B4B-A5D9-A484335A89CD}" destId="{1CE87002-BEDA-3C45-9DB6-923E0D84DC61}" srcOrd="10" destOrd="0" presId="urn:microsoft.com/office/officeart/2008/layout/LinedList"/>
    <dgm:cxn modelId="{73914781-57C9-7247-B096-43580AFFFFF4}" type="presParOf" srcId="{888EE050-A185-6B4B-A5D9-A484335A89CD}" destId="{AA83FA1D-1F9F-7F4A-964D-9FD8ED644E99}" srcOrd="11" destOrd="0" presId="urn:microsoft.com/office/officeart/2008/layout/LinedList"/>
    <dgm:cxn modelId="{D5202308-6782-1840-97EE-F062B48EA82B}" type="presParOf" srcId="{AA83FA1D-1F9F-7F4A-964D-9FD8ED644E99}" destId="{DDA106C2-ED06-CC42-BCB8-4D9A3B52A34B}" srcOrd="0" destOrd="0" presId="urn:microsoft.com/office/officeart/2008/layout/LinedList"/>
    <dgm:cxn modelId="{47166605-0B0A-E748-817B-663CABCB970B}" type="presParOf" srcId="{AA83FA1D-1F9F-7F4A-964D-9FD8ED644E99}" destId="{B58E8DF0-D97F-BB4F-B1AF-8F316101831C}" srcOrd="1" destOrd="0" presId="urn:microsoft.com/office/officeart/2008/layout/LinedList"/>
    <dgm:cxn modelId="{A6273358-0E42-C94B-BCF2-5552F872F0BA}" type="presParOf" srcId="{888EE050-A185-6B4B-A5D9-A484335A89CD}" destId="{67B45D82-6106-F340-8EEA-B44F5D2072EC}" srcOrd="12" destOrd="0" presId="urn:microsoft.com/office/officeart/2008/layout/LinedList"/>
    <dgm:cxn modelId="{95EDE33B-650A-4849-BBD9-8A8CD58EB3B4}" type="presParOf" srcId="{888EE050-A185-6B4B-A5D9-A484335A89CD}" destId="{9E4D244F-98D8-BD48-81E4-44A051A4DC17}" srcOrd="13" destOrd="0" presId="urn:microsoft.com/office/officeart/2008/layout/LinedList"/>
    <dgm:cxn modelId="{AF7C05FD-2DB8-B742-BA2D-CA537FA522A3}" type="presParOf" srcId="{9E4D244F-98D8-BD48-81E4-44A051A4DC17}" destId="{4FA23D0E-DB71-2847-B171-193BD62E75C5}" srcOrd="0" destOrd="0" presId="urn:microsoft.com/office/officeart/2008/layout/LinedList"/>
    <dgm:cxn modelId="{6BFB09BF-CAD2-9046-A917-AE58F604CC67}" type="presParOf" srcId="{9E4D244F-98D8-BD48-81E4-44A051A4DC17}" destId="{08F20C4A-E130-7D46-8769-0E8A63D74E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1A44F0-897A-4C01-9E59-FEC822EE22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9F3ED5F-71AA-4C07-A586-B216831B46AC}">
      <dgm:prSet/>
      <dgm:spPr/>
      <dgm:t>
        <a:bodyPr/>
        <a:lstStyle/>
        <a:p>
          <a:r>
            <a:rPr lang="en-US"/>
            <a:t>Your student’s health is our top priority</a:t>
          </a:r>
        </a:p>
      </dgm:t>
    </dgm:pt>
    <dgm:pt modelId="{435BAB63-EA1D-414B-8D2A-7ECDB1193030}" type="parTrans" cxnId="{8D48DAA7-F7E9-4E71-AAD7-8CE4665BCB04}">
      <dgm:prSet/>
      <dgm:spPr/>
      <dgm:t>
        <a:bodyPr/>
        <a:lstStyle/>
        <a:p>
          <a:endParaRPr lang="en-US"/>
        </a:p>
      </dgm:t>
    </dgm:pt>
    <dgm:pt modelId="{50DC4E9B-F3E7-4AC0-8835-E3B7533DB3BB}" type="sibTrans" cxnId="{8D48DAA7-F7E9-4E71-AAD7-8CE4665BCB04}">
      <dgm:prSet/>
      <dgm:spPr/>
      <dgm:t>
        <a:bodyPr/>
        <a:lstStyle/>
        <a:p>
          <a:endParaRPr lang="en-US"/>
        </a:p>
      </dgm:t>
    </dgm:pt>
    <dgm:pt modelId="{AA468385-C931-45AF-A917-A2E7AD0B106C}">
      <dgm:prSet/>
      <dgm:spPr/>
      <dgm:t>
        <a:bodyPr/>
        <a:lstStyle/>
        <a:p>
          <a:r>
            <a:rPr lang="en-US"/>
            <a:t>Be sure to start hydrating before band camp</a:t>
          </a:r>
        </a:p>
      </dgm:t>
    </dgm:pt>
    <dgm:pt modelId="{FB26B484-63DB-44C3-8E42-6A169F6E4B73}" type="parTrans" cxnId="{D00EAE39-4184-4AF8-9160-A0BC35205B65}">
      <dgm:prSet/>
      <dgm:spPr/>
      <dgm:t>
        <a:bodyPr/>
        <a:lstStyle/>
        <a:p>
          <a:endParaRPr lang="en-US"/>
        </a:p>
      </dgm:t>
    </dgm:pt>
    <dgm:pt modelId="{7470DE5A-7821-4428-90E3-8309A82E4D13}" type="sibTrans" cxnId="{D00EAE39-4184-4AF8-9160-A0BC35205B65}">
      <dgm:prSet/>
      <dgm:spPr/>
      <dgm:t>
        <a:bodyPr/>
        <a:lstStyle/>
        <a:p>
          <a:endParaRPr lang="en-US"/>
        </a:p>
      </dgm:t>
    </dgm:pt>
    <dgm:pt modelId="{FE0294F8-C7CF-4544-9BB6-BEBD50A20FF1}">
      <dgm:prSet/>
      <dgm:spPr/>
      <dgm:t>
        <a:bodyPr/>
        <a:lstStyle/>
        <a:p>
          <a:r>
            <a:rPr lang="en-US"/>
            <a:t>During band camp, avoid foods that contain an excess in grease or lactose</a:t>
          </a:r>
        </a:p>
      </dgm:t>
    </dgm:pt>
    <dgm:pt modelId="{7E801E3F-A1FD-4CBD-87AB-180F8F08B9EB}" type="parTrans" cxnId="{F77320D4-25D0-43B4-8247-E8B1F72C6338}">
      <dgm:prSet/>
      <dgm:spPr/>
      <dgm:t>
        <a:bodyPr/>
        <a:lstStyle/>
        <a:p>
          <a:endParaRPr lang="en-US"/>
        </a:p>
      </dgm:t>
    </dgm:pt>
    <dgm:pt modelId="{AE45807B-5ED9-4129-9B7C-C0CC4E9443AD}" type="sibTrans" cxnId="{F77320D4-25D0-43B4-8247-E8B1F72C6338}">
      <dgm:prSet/>
      <dgm:spPr/>
      <dgm:t>
        <a:bodyPr/>
        <a:lstStyle/>
        <a:p>
          <a:endParaRPr lang="en-US"/>
        </a:p>
      </dgm:t>
    </dgm:pt>
    <dgm:pt modelId="{F7898B60-9035-4C6D-81E0-48248E781C3F}">
      <dgm:prSet/>
      <dgm:spPr/>
      <dgm:t>
        <a:bodyPr/>
        <a:lstStyle/>
        <a:p>
          <a:r>
            <a:rPr lang="en-US"/>
            <a:t>Any outdoor rehearsals will adhere to our district heat safety policies found in your medical forms</a:t>
          </a:r>
        </a:p>
      </dgm:t>
    </dgm:pt>
    <dgm:pt modelId="{240D35EC-9B2D-4C92-9595-50BBC6D8D24C}" type="parTrans" cxnId="{E51866A9-CB60-4A4B-89AB-0BAB376A5CA2}">
      <dgm:prSet/>
      <dgm:spPr/>
      <dgm:t>
        <a:bodyPr/>
        <a:lstStyle/>
        <a:p>
          <a:endParaRPr lang="en-US"/>
        </a:p>
      </dgm:t>
    </dgm:pt>
    <dgm:pt modelId="{BAFE94B7-F1D4-411B-ABCB-EEC5CD0F08A9}" type="sibTrans" cxnId="{E51866A9-CB60-4A4B-89AB-0BAB376A5CA2}">
      <dgm:prSet/>
      <dgm:spPr/>
      <dgm:t>
        <a:bodyPr/>
        <a:lstStyle/>
        <a:p>
          <a:endParaRPr lang="en-US"/>
        </a:p>
      </dgm:t>
    </dgm:pt>
    <dgm:pt modelId="{19F1092A-C03B-4F9C-B30F-9471C86D39AC}" type="pres">
      <dgm:prSet presAssocID="{E11A44F0-897A-4C01-9E59-FEC822EE2290}" presName="root" presStyleCnt="0">
        <dgm:presLayoutVars>
          <dgm:dir/>
          <dgm:resizeHandles val="exact"/>
        </dgm:presLayoutVars>
      </dgm:prSet>
      <dgm:spPr/>
    </dgm:pt>
    <dgm:pt modelId="{0BA63B5B-C7B8-448B-BB12-DC64DE312BAF}" type="pres">
      <dgm:prSet presAssocID="{D9F3ED5F-71AA-4C07-A586-B216831B46AC}" presName="compNode" presStyleCnt="0"/>
      <dgm:spPr/>
    </dgm:pt>
    <dgm:pt modelId="{F68454F1-DB99-4918-A23C-15BAE16852E6}" type="pres">
      <dgm:prSet presAssocID="{D9F3ED5F-71AA-4C07-A586-B216831B46AC}" presName="bgRect" presStyleLbl="bgShp" presStyleIdx="0" presStyleCnt="4"/>
      <dgm:spPr/>
    </dgm:pt>
    <dgm:pt modelId="{F9C96FB1-55A7-4E08-B127-B02E78C6C4F3}" type="pres">
      <dgm:prSet presAssocID="{D9F3ED5F-71AA-4C07-A586-B216831B46A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C1CA71AD-C0A7-48F8-9271-8D3F832D6420}" type="pres">
      <dgm:prSet presAssocID="{D9F3ED5F-71AA-4C07-A586-B216831B46AC}" presName="spaceRect" presStyleCnt="0"/>
      <dgm:spPr/>
    </dgm:pt>
    <dgm:pt modelId="{D22EF43C-9024-4BC8-B793-1E233B8A13BA}" type="pres">
      <dgm:prSet presAssocID="{D9F3ED5F-71AA-4C07-A586-B216831B46AC}" presName="parTx" presStyleLbl="revTx" presStyleIdx="0" presStyleCnt="4">
        <dgm:presLayoutVars>
          <dgm:chMax val="0"/>
          <dgm:chPref val="0"/>
        </dgm:presLayoutVars>
      </dgm:prSet>
      <dgm:spPr/>
    </dgm:pt>
    <dgm:pt modelId="{2AB79A7C-FFC4-4108-A466-F5C2092633CF}" type="pres">
      <dgm:prSet presAssocID="{50DC4E9B-F3E7-4AC0-8835-E3B7533DB3BB}" presName="sibTrans" presStyleCnt="0"/>
      <dgm:spPr/>
    </dgm:pt>
    <dgm:pt modelId="{EDBE1CCB-E852-4247-848F-1AAFC95A5040}" type="pres">
      <dgm:prSet presAssocID="{AA468385-C931-45AF-A917-A2E7AD0B106C}" presName="compNode" presStyleCnt="0"/>
      <dgm:spPr/>
    </dgm:pt>
    <dgm:pt modelId="{95FDC8D7-ECE8-4BC1-8717-5091A7053F14}" type="pres">
      <dgm:prSet presAssocID="{AA468385-C931-45AF-A917-A2E7AD0B106C}" presName="bgRect" presStyleLbl="bgShp" presStyleIdx="1" presStyleCnt="4"/>
      <dgm:spPr/>
    </dgm:pt>
    <dgm:pt modelId="{873DEFA1-4CA7-4ECE-93F6-45932E5B766D}" type="pres">
      <dgm:prSet presAssocID="{AA468385-C931-45AF-A917-A2E7AD0B106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DC9A5E57-BAE9-408B-A954-AF5FF81E6B1E}" type="pres">
      <dgm:prSet presAssocID="{AA468385-C931-45AF-A917-A2E7AD0B106C}" presName="spaceRect" presStyleCnt="0"/>
      <dgm:spPr/>
    </dgm:pt>
    <dgm:pt modelId="{059FDB6B-BF1B-4F50-AA1C-488AF2107708}" type="pres">
      <dgm:prSet presAssocID="{AA468385-C931-45AF-A917-A2E7AD0B106C}" presName="parTx" presStyleLbl="revTx" presStyleIdx="1" presStyleCnt="4">
        <dgm:presLayoutVars>
          <dgm:chMax val="0"/>
          <dgm:chPref val="0"/>
        </dgm:presLayoutVars>
      </dgm:prSet>
      <dgm:spPr/>
    </dgm:pt>
    <dgm:pt modelId="{FDD53089-259D-4779-8C90-28CAA4478857}" type="pres">
      <dgm:prSet presAssocID="{7470DE5A-7821-4428-90E3-8309A82E4D13}" presName="sibTrans" presStyleCnt="0"/>
      <dgm:spPr/>
    </dgm:pt>
    <dgm:pt modelId="{93C629A6-C852-4287-BF9F-172FC56D1E46}" type="pres">
      <dgm:prSet presAssocID="{FE0294F8-C7CF-4544-9BB6-BEBD50A20FF1}" presName="compNode" presStyleCnt="0"/>
      <dgm:spPr/>
    </dgm:pt>
    <dgm:pt modelId="{ECC3525A-0C56-4321-8745-8CF6DCE3A53A}" type="pres">
      <dgm:prSet presAssocID="{FE0294F8-C7CF-4544-9BB6-BEBD50A20FF1}" presName="bgRect" presStyleLbl="bgShp" presStyleIdx="2" presStyleCnt="4"/>
      <dgm:spPr/>
    </dgm:pt>
    <dgm:pt modelId="{9B955F56-0EA9-490E-A152-467F889152A5}" type="pres">
      <dgm:prSet presAssocID="{FE0294F8-C7CF-4544-9BB6-BEBD50A20FF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E93D20E7-C647-4575-A39E-8161D7C90AB4}" type="pres">
      <dgm:prSet presAssocID="{FE0294F8-C7CF-4544-9BB6-BEBD50A20FF1}" presName="spaceRect" presStyleCnt="0"/>
      <dgm:spPr/>
    </dgm:pt>
    <dgm:pt modelId="{321C94CB-6CEA-4FB6-884F-C67A49AA9A86}" type="pres">
      <dgm:prSet presAssocID="{FE0294F8-C7CF-4544-9BB6-BEBD50A20FF1}" presName="parTx" presStyleLbl="revTx" presStyleIdx="2" presStyleCnt="4">
        <dgm:presLayoutVars>
          <dgm:chMax val="0"/>
          <dgm:chPref val="0"/>
        </dgm:presLayoutVars>
      </dgm:prSet>
      <dgm:spPr/>
    </dgm:pt>
    <dgm:pt modelId="{DAED07D3-08F1-46F6-BCC0-499F1F10BED3}" type="pres">
      <dgm:prSet presAssocID="{AE45807B-5ED9-4129-9B7C-C0CC4E9443AD}" presName="sibTrans" presStyleCnt="0"/>
      <dgm:spPr/>
    </dgm:pt>
    <dgm:pt modelId="{4E787988-A05C-4266-8749-8A0E20819282}" type="pres">
      <dgm:prSet presAssocID="{F7898B60-9035-4C6D-81E0-48248E781C3F}" presName="compNode" presStyleCnt="0"/>
      <dgm:spPr/>
    </dgm:pt>
    <dgm:pt modelId="{9479C298-5CCB-4B0B-A64D-21B956C75364}" type="pres">
      <dgm:prSet presAssocID="{F7898B60-9035-4C6D-81E0-48248E781C3F}" presName="bgRect" presStyleLbl="bgShp" presStyleIdx="3" presStyleCnt="4"/>
      <dgm:spPr/>
    </dgm:pt>
    <dgm:pt modelId="{A93E4FA1-5559-4CFC-8418-B070C0962423}" type="pres">
      <dgm:prSet presAssocID="{F7898B60-9035-4C6D-81E0-48248E781C3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FF64EE20-AF9A-4CA4-A0E2-04267DB5DE1A}" type="pres">
      <dgm:prSet presAssocID="{F7898B60-9035-4C6D-81E0-48248E781C3F}" presName="spaceRect" presStyleCnt="0"/>
      <dgm:spPr/>
    </dgm:pt>
    <dgm:pt modelId="{2F71DA92-157A-4909-B1A9-6C15D333AE99}" type="pres">
      <dgm:prSet presAssocID="{F7898B60-9035-4C6D-81E0-48248E781C3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6BDAC32-EBB0-46E2-AE2E-292F07A25D59}" type="presOf" srcId="{AA468385-C931-45AF-A917-A2E7AD0B106C}" destId="{059FDB6B-BF1B-4F50-AA1C-488AF2107708}" srcOrd="0" destOrd="0" presId="urn:microsoft.com/office/officeart/2018/2/layout/IconVerticalSolidList"/>
    <dgm:cxn modelId="{68E27539-526B-4BAC-9AE3-8F32F20ED12D}" type="presOf" srcId="{F7898B60-9035-4C6D-81E0-48248E781C3F}" destId="{2F71DA92-157A-4909-B1A9-6C15D333AE99}" srcOrd="0" destOrd="0" presId="urn:microsoft.com/office/officeart/2018/2/layout/IconVerticalSolidList"/>
    <dgm:cxn modelId="{D00EAE39-4184-4AF8-9160-A0BC35205B65}" srcId="{E11A44F0-897A-4C01-9E59-FEC822EE2290}" destId="{AA468385-C931-45AF-A917-A2E7AD0B106C}" srcOrd="1" destOrd="0" parTransId="{FB26B484-63DB-44C3-8E42-6A169F6E4B73}" sibTransId="{7470DE5A-7821-4428-90E3-8309A82E4D13}"/>
    <dgm:cxn modelId="{8D48DAA7-F7E9-4E71-AAD7-8CE4665BCB04}" srcId="{E11A44F0-897A-4C01-9E59-FEC822EE2290}" destId="{D9F3ED5F-71AA-4C07-A586-B216831B46AC}" srcOrd="0" destOrd="0" parTransId="{435BAB63-EA1D-414B-8D2A-7ECDB1193030}" sibTransId="{50DC4E9B-F3E7-4AC0-8835-E3B7533DB3BB}"/>
    <dgm:cxn modelId="{E51866A9-CB60-4A4B-89AB-0BAB376A5CA2}" srcId="{E11A44F0-897A-4C01-9E59-FEC822EE2290}" destId="{F7898B60-9035-4C6D-81E0-48248E781C3F}" srcOrd="3" destOrd="0" parTransId="{240D35EC-9B2D-4C92-9595-50BBC6D8D24C}" sibTransId="{BAFE94B7-F1D4-411B-ABCB-EEC5CD0F08A9}"/>
    <dgm:cxn modelId="{86E6F5CA-20A1-444E-861A-037D155C5901}" type="presOf" srcId="{FE0294F8-C7CF-4544-9BB6-BEBD50A20FF1}" destId="{321C94CB-6CEA-4FB6-884F-C67A49AA9A86}" srcOrd="0" destOrd="0" presId="urn:microsoft.com/office/officeart/2018/2/layout/IconVerticalSolidList"/>
    <dgm:cxn modelId="{F77320D4-25D0-43B4-8247-E8B1F72C6338}" srcId="{E11A44F0-897A-4C01-9E59-FEC822EE2290}" destId="{FE0294F8-C7CF-4544-9BB6-BEBD50A20FF1}" srcOrd="2" destOrd="0" parTransId="{7E801E3F-A1FD-4CBD-87AB-180F8F08B9EB}" sibTransId="{AE45807B-5ED9-4129-9B7C-C0CC4E9443AD}"/>
    <dgm:cxn modelId="{A66D20E1-8A1F-4382-9850-2790BBF14243}" type="presOf" srcId="{D9F3ED5F-71AA-4C07-A586-B216831B46AC}" destId="{D22EF43C-9024-4BC8-B793-1E233B8A13BA}" srcOrd="0" destOrd="0" presId="urn:microsoft.com/office/officeart/2018/2/layout/IconVerticalSolidList"/>
    <dgm:cxn modelId="{9223BEF9-7220-4326-87A2-1B94A1046651}" type="presOf" srcId="{E11A44F0-897A-4C01-9E59-FEC822EE2290}" destId="{19F1092A-C03B-4F9C-B30F-9471C86D39AC}" srcOrd="0" destOrd="0" presId="urn:microsoft.com/office/officeart/2018/2/layout/IconVerticalSolidList"/>
    <dgm:cxn modelId="{B9672450-1F65-45F3-8417-386B8AAC9419}" type="presParOf" srcId="{19F1092A-C03B-4F9C-B30F-9471C86D39AC}" destId="{0BA63B5B-C7B8-448B-BB12-DC64DE312BAF}" srcOrd="0" destOrd="0" presId="urn:microsoft.com/office/officeart/2018/2/layout/IconVerticalSolidList"/>
    <dgm:cxn modelId="{2D512D18-6394-4029-914A-E5F2BE68ED4F}" type="presParOf" srcId="{0BA63B5B-C7B8-448B-BB12-DC64DE312BAF}" destId="{F68454F1-DB99-4918-A23C-15BAE16852E6}" srcOrd="0" destOrd="0" presId="urn:microsoft.com/office/officeart/2018/2/layout/IconVerticalSolidList"/>
    <dgm:cxn modelId="{8CBF677D-72D3-44E2-8F3C-3394C9E4FEC2}" type="presParOf" srcId="{0BA63B5B-C7B8-448B-BB12-DC64DE312BAF}" destId="{F9C96FB1-55A7-4E08-B127-B02E78C6C4F3}" srcOrd="1" destOrd="0" presId="urn:microsoft.com/office/officeart/2018/2/layout/IconVerticalSolidList"/>
    <dgm:cxn modelId="{7CB3172B-1C16-42CA-A670-22D100415C47}" type="presParOf" srcId="{0BA63B5B-C7B8-448B-BB12-DC64DE312BAF}" destId="{C1CA71AD-C0A7-48F8-9271-8D3F832D6420}" srcOrd="2" destOrd="0" presId="urn:microsoft.com/office/officeart/2018/2/layout/IconVerticalSolidList"/>
    <dgm:cxn modelId="{7167D19B-DE75-45C6-B3CC-F22C904CB25A}" type="presParOf" srcId="{0BA63B5B-C7B8-448B-BB12-DC64DE312BAF}" destId="{D22EF43C-9024-4BC8-B793-1E233B8A13BA}" srcOrd="3" destOrd="0" presId="urn:microsoft.com/office/officeart/2018/2/layout/IconVerticalSolidList"/>
    <dgm:cxn modelId="{453A389C-67C0-4BDB-BB36-81DE155DF0C4}" type="presParOf" srcId="{19F1092A-C03B-4F9C-B30F-9471C86D39AC}" destId="{2AB79A7C-FFC4-4108-A466-F5C2092633CF}" srcOrd="1" destOrd="0" presId="urn:microsoft.com/office/officeart/2018/2/layout/IconVerticalSolidList"/>
    <dgm:cxn modelId="{B8FF3B82-C778-45F9-9C55-E05AD511D111}" type="presParOf" srcId="{19F1092A-C03B-4F9C-B30F-9471C86D39AC}" destId="{EDBE1CCB-E852-4247-848F-1AAFC95A5040}" srcOrd="2" destOrd="0" presId="urn:microsoft.com/office/officeart/2018/2/layout/IconVerticalSolidList"/>
    <dgm:cxn modelId="{7949E419-28BE-4760-B663-CE3266C5E88D}" type="presParOf" srcId="{EDBE1CCB-E852-4247-848F-1AAFC95A5040}" destId="{95FDC8D7-ECE8-4BC1-8717-5091A7053F14}" srcOrd="0" destOrd="0" presId="urn:microsoft.com/office/officeart/2018/2/layout/IconVerticalSolidList"/>
    <dgm:cxn modelId="{1C140163-6654-4104-9ABF-57E14215540C}" type="presParOf" srcId="{EDBE1CCB-E852-4247-848F-1AAFC95A5040}" destId="{873DEFA1-4CA7-4ECE-93F6-45932E5B766D}" srcOrd="1" destOrd="0" presId="urn:microsoft.com/office/officeart/2018/2/layout/IconVerticalSolidList"/>
    <dgm:cxn modelId="{49AA4C01-339A-4C19-B6AF-C0FC3EE7651A}" type="presParOf" srcId="{EDBE1CCB-E852-4247-848F-1AAFC95A5040}" destId="{DC9A5E57-BAE9-408B-A954-AF5FF81E6B1E}" srcOrd="2" destOrd="0" presId="urn:microsoft.com/office/officeart/2018/2/layout/IconVerticalSolidList"/>
    <dgm:cxn modelId="{330ACAF9-D06D-467D-8B18-70F2BA04273C}" type="presParOf" srcId="{EDBE1CCB-E852-4247-848F-1AAFC95A5040}" destId="{059FDB6B-BF1B-4F50-AA1C-488AF2107708}" srcOrd="3" destOrd="0" presId="urn:microsoft.com/office/officeart/2018/2/layout/IconVerticalSolidList"/>
    <dgm:cxn modelId="{CC12EE28-3EE3-4A28-8622-0EB4F5787911}" type="presParOf" srcId="{19F1092A-C03B-4F9C-B30F-9471C86D39AC}" destId="{FDD53089-259D-4779-8C90-28CAA4478857}" srcOrd="3" destOrd="0" presId="urn:microsoft.com/office/officeart/2018/2/layout/IconVerticalSolidList"/>
    <dgm:cxn modelId="{4D4E7F9E-EF20-4CFB-8ADA-01AE6E5B4CC4}" type="presParOf" srcId="{19F1092A-C03B-4F9C-B30F-9471C86D39AC}" destId="{93C629A6-C852-4287-BF9F-172FC56D1E46}" srcOrd="4" destOrd="0" presId="urn:microsoft.com/office/officeart/2018/2/layout/IconVerticalSolidList"/>
    <dgm:cxn modelId="{3A4008E0-964D-4ED8-A4AF-9DFF49BFC0AD}" type="presParOf" srcId="{93C629A6-C852-4287-BF9F-172FC56D1E46}" destId="{ECC3525A-0C56-4321-8745-8CF6DCE3A53A}" srcOrd="0" destOrd="0" presId="urn:microsoft.com/office/officeart/2018/2/layout/IconVerticalSolidList"/>
    <dgm:cxn modelId="{76D67A08-24FC-4445-8DBC-7DCF181EB74D}" type="presParOf" srcId="{93C629A6-C852-4287-BF9F-172FC56D1E46}" destId="{9B955F56-0EA9-490E-A152-467F889152A5}" srcOrd="1" destOrd="0" presId="urn:microsoft.com/office/officeart/2018/2/layout/IconVerticalSolidList"/>
    <dgm:cxn modelId="{DB92003B-AE20-49E7-8D23-5C520F96E1A8}" type="presParOf" srcId="{93C629A6-C852-4287-BF9F-172FC56D1E46}" destId="{E93D20E7-C647-4575-A39E-8161D7C90AB4}" srcOrd="2" destOrd="0" presId="urn:microsoft.com/office/officeart/2018/2/layout/IconVerticalSolidList"/>
    <dgm:cxn modelId="{A75D77DE-31BD-4BDC-B640-E6A496440C68}" type="presParOf" srcId="{93C629A6-C852-4287-BF9F-172FC56D1E46}" destId="{321C94CB-6CEA-4FB6-884F-C67A49AA9A86}" srcOrd="3" destOrd="0" presId="urn:microsoft.com/office/officeart/2018/2/layout/IconVerticalSolidList"/>
    <dgm:cxn modelId="{D3E4F3A0-5F04-4345-932C-ECF6721E8D4F}" type="presParOf" srcId="{19F1092A-C03B-4F9C-B30F-9471C86D39AC}" destId="{DAED07D3-08F1-46F6-BCC0-499F1F10BED3}" srcOrd="5" destOrd="0" presId="urn:microsoft.com/office/officeart/2018/2/layout/IconVerticalSolidList"/>
    <dgm:cxn modelId="{D89E5DE5-38EB-4BE1-84FA-485D97ED31DB}" type="presParOf" srcId="{19F1092A-C03B-4F9C-B30F-9471C86D39AC}" destId="{4E787988-A05C-4266-8749-8A0E20819282}" srcOrd="6" destOrd="0" presId="urn:microsoft.com/office/officeart/2018/2/layout/IconVerticalSolidList"/>
    <dgm:cxn modelId="{CBF6A566-2E24-43A7-AC22-79604F887A60}" type="presParOf" srcId="{4E787988-A05C-4266-8749-8A0E20819282}" destId="{9479C298-5CCB-4B0B-A64D-21B956C75364}" srcOrd="0" destOrd="0" presId="urn:microsoft.com/office/officeart/2018/2/layout/IconVerticalSolidList"/>
    <dgm:cxn modelId="{19E99920-C79E-482D-A018-7667C04C2E63}" type="presParOf" srcId="{4E787988-A05C-4266-8749-8A0E20819282}" destId="{A93E4FA1-5559-4CFC-8418-B070C0962423}" srcOrd="1" destOrd="0" presId="urn:microsoft.com/office/officeart/2018/2/layout/IconVerticalSolidList"/>
    <dgm:cxn modelId="{A45827F7-D493-48FD-822F-3180395E62DE}" type="presParOf" srcId="{4E787988-A05C-4266-8749-8A0E20819282}" destId="{FF64EE20-AF9A-4CA4-A0E2-04267DB5DE1A}" srcOrd="2" destOrd="0" presId="urn:microsoft.com/office/officeart/2018/2/layout/IconVerticalSolidList"/>
    <dgm:cxn modelId="{FE763C0F-7C26-4BAB-96E0-145C6F59BB85}" type="presParOf" srcId="{4E787988-A05C-4266-8749-8A0E20819282}" destId="{2F71DA92-157A-4909-B1A9-6C15D333AE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FCBC87-BF87-4B15-B854-0E6F047E342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5750085-E32D-4210-9E3D-CDE156300A2B}">
      <dgm:prSet/>
      <dgm:spPr/>
      <dgm:t>
        <a:bodyPr/>
        <a:lstStyle/>
        <a:p>
          <a:r>
            <a:rPr lang="en-US"/>
            <a:t>To become a chaperone for band trips, you must apply to become a volunteer through Collier Schools</a:t>
          </a:r>
        </a:p>
      </dgm:t>
    </dgm:pt>
    <dgm:pt modelId="{87E85BD9-E3A2-4941-9D99-82C52768D3C4}" type="parTrans" cxnId="{9DAA94A5-5EA3-4B18-99C8-9D504B513AAC}">
      <dgm:prSet/>
      <dgm:spPr/>
      <dgm:t>
        <a:bodyPr/>
        <a:lstStyle/>
        <a:p>
          <a:endParaRPr lang="en-US"/>
        </a:p>
      </dgm:t>
    </dgm:pt>
    <dgm:pt modelId="{0F43E5FB-2959-41DB-8BE9-7A82A90F9B44}" type="sibTrans" cxnId="{9DAA94A5-5EA3-4B18-99C8-9D504B513AAC}">
      <dgm:prSet/>
      <dgm:spPr/>
      <dgm:t>
        <a:bodyPr/>
        <a:lstStyle/>
        <a:p>
          <a:endParaRPr lang="en-US"/>
        </a:p>
      </dgm:t>
    </dgm:pt>
    <dgm:pt modelId="{1FC5E560-21B1-4A64-879E-6C33E0D09754}">
      <dgm:prSet/>
      <dgm:spPr/>
      <dgm:t>
        <a:bodyPr/>
        <a:lstStyle/>
        <a:p>
          <a:r>
            <a:rPr lang="en-US"/>
            <a:t>Collierschools.com/volunteer</a:t>
          </a:r>
        </a:p>
      </dgm:t>
    </dgm:pt>
    <dgm:pt modelId="{18017AD0-5B99-457B-82A5-8DE07F63B46F}" type="parTrans" cxnId="{D347F2E0-7BAD-42BB-B4AF-FB2755C2A864}">
      <dgm:prSet/>
      <dgm:spPr/>
      <dgm:t>
        <a:bodyPr/>
        <a:lstStyle/>
        <a:p>
          <a:endParaRPr lang="en-US"/>
        </a:p>
      </dgm:t>
    </dgm:pt>
    <dgm:pt modelId="{D5247EF3-CBF0-4513-AF00-339615FCFDA1}" type="sibTrans" cxnId="{D347F2E0-7BAD-42BB-B4AF-FB2755C2A864}">
      <dgm:prSet/>
      <dgm:spPr/>
      <dgm:t>
        <a:bodyPr/>
        <a:lstStyle/>
        <a:p>
          <a:endParaRPr lang="en-US"/>
        </a:p>
      </dgm:t>
    </dgm:pt>
    <dgm:pt modelId="{A25B22E4-572D-084A-BFEC-19139FAB042E}" type="pres">
      <dgm:prSet presAssocID="{8DFCBC87-BF87-4B15-B854-0E6F047E342F}" presName="outerComposite" presStyleCnt="0">
        <dgm:presLayoutVars>
          <dgm:chMax val="5"/>
          <dgm:dir/>
          <dgm:resizeHandles val="exact"/>
        </dgm:presLayoutVars>
      </dgm:prSet>
      <dgm:spPr/>
    </dgm:pt>
    <dgm:pt modelId="{04059ADF-5FD0-DE44-948E-A36BC01712ED}" type="pres">
      <dgm:prSet presAssocID="{8DFCBC87-BF87-4B15-B854-0E6F047E342F}" presName="dummyMaxCanvas" presStyleCnt="0">
        <dgm:presLayoutVars/>
      </dgm:prSet>
      <dgm:spPr/>
    </dgm:pt>
    <dgm:pt modelId="{B38A7DB2-6AAC-A941-80BA-DD031C120F15}" type="pres">
      <dgm:prSet presAssocID="{8DFCBC87-BF87-4B15-B854-0E6F047E342F}" presName="TwoNodes_1" presStyleLbl="node1" presStyleIdx="0" presStyleCnt="2">
        <dgm:presLayoutVars>
          <dgm:bulletEnabled val="1"/>
        </dgm:presLayoutVars>
      </dgm:prSet>
      <dgm:spPr/>
    </dgm:pt>
    <dgm:pt modelId="{D58870A3-8D0D-D540-90E2-F70AE1809F1B}" type="pres">
      <dgm:prSet presAssocID="{8DFCBC87-BF87-4B15-B854-0E6F047E342F}" presName="TwoNodes_2" presStyleLbl="node1" presStyleIdx="1" presStyleCnt="2">
        <dgm:presLayoutVars>
          <dgm:bulletEnabled val="1"/>
        </dgm:presLayoutVars>
      </dgm:prSet>
      <dgm:spPr/>
    </dgm:pt>
    <dgm:pt modelId="{39D7901C-85F4-B941-9A2B-CB65929EFF20}" type="pres">
      <dgm:prSet presAssocID="{8DFCBC87-BF87-4B15-B854-0E6F047E342F}" presName="TwoConn_1-2" presStyleLbl="fgAccFollowNode1" presStyleIdx="0" presStyleCnt="1">
        <dgm:presLayoutVars>
          <dgm:bulletEnabled val="1"/>
        </dgm:presLayoutVars>
      </dgm:prSet>
      <dgm:spPr/>
    </dgm:pt>
    <dgm:pt modelId="{019BEC2B-4DFE-DC40-8E1E-A6FD17256BFC}" type="pres">
      <dgm:prSet presAssocID="{8DFCBC87-BF87-4B15-B854-0E6F047E342F}" presName="TwoNodes_1_text" presStyleLbl="node1" presStyleIdx="1" presStyleCnt="2">
        <dgm:presLayoutVars>
          <dgm:bulletEnabled val="1"/>
        </dgm:presLayoutVars>
      </dgm:prSet>
      <dgm:spPr/>
    </dgm:pt>
    <dgm:pt modelId="{AA5E070A-7768-204B-BBC7-01A7DA48E19B}" type="pres">
      <dgm:prSet presAssocID="{8DFCBC87-BF87-4B15-B854-0E6F047E342F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4335A150-A407-1245-B91C-60A5F27A4003}" type="presOf" srcId="{1FC5E560-21B1-4A64-879E-6C33E0D09754}" destId="{AA5E070A-7768-204B-BBC7-01A7DA48E19B}" srcOrd="1" destOrd="0" presId="urn:microsoft.com/office/officeart/2005/8/layout/vProcess5"/>
    <dgm:cxn modelId="{7E4F1C5C-6E5E-D74B-89F6-029368C974E9}" type="presOf" srcId="{65750085-E32D-4210-9E3D-CDE156300A2B}" destId="{B38A7DB2-6AAC-A941-80BA-DD031C120F15}" srcOrd="0" destOrd="0" presId="urn:microsoft.com/office/officeart/2005/8/layout/vProcess5"/>
    <dgm:cxn modelId="{9DAA94A5-5EA3-4B18-99C8-9D504B513AAC}" srcId="{8DFCBC87-BF87-4B15-B854-0E6F047E342F}" destId="{65750085-E32D-4210-9E3D-CDE156300A2B}" srcOrd="0" destOrd="0" parTransId="{87E85BD9-E3A2-4941-9D99-82C52768D3C4}" sibTransId="{0F43E5FB-2959-41DB-8BE9-7A82A90F9B44}"/>
    <dgm:cxn modelId="{A684D2BC-2393-4D44-901A-361A7CC83EB0}" type="presOf" srcId="{0F43E5FB-2959-41DB-8BE9-7A82A90F9B44}" destId="{39D7901C-85F4-B941-9A2B-CB65929EFF20}" srcOrd="0" destOrd="0" presId="urn:microsoft.com/office/officeart/2005/8/layout/vProcess5"/>
    <dgm:cxn modelId="{AE8C94DD-5CB7-F342-BA34-AB09A8CB2783}" type="presOf" srcId="{65750085-E32D-4210-9E3D-CDE156300A2B}" destId="{019BEC2B-4DFE-DC40-8E1E-A6FD17256BFC}" srcOrd="1" destOrd="0" presId="urn:microsoft.com/office/officeart/2005/8/layout/vProcess5"/>
    <dgm:cxn modelId="{D347F2E0-7BAD-42BB-B4AF-FB2755C2A864}" srcId="{8DFCBC87-BF87-4B15-B854-0E6F047E342F}" destId="{1FC5E560-21B1-4A64-879E-6C33E0D09754}" srcOrd="1" destOrd="0" parTransId="{18017AD0-5B99-457B-82A5-8DE07F63B46F}" sibTransId="{D5247EF3-CBF0-4513-AF00-339615FCFDA1}"/>
    <dgm:cxn modelId="{B00988F2-53DF-3E4D-B541-C045FE5042CF}" type="presOf" srcId="{8DFCBC87-BF87-4B15-B854-0E6F047E342F}" destId="{A25B22E4-572D-084A-BFEC-19139FAB042E}" srcOrd="0" destOrd="0" presId="urn:microsoft.com/office/officeart/2005/8/layout/vProcess5"/>
    <dgm:cxn modelId="{39C6ECF5-B5E9-034F-A60F-65FB405988DF}" type="presOf" srcId="{1FC5E560-21B1-4A64-879E-6C33E0D09754}" destId="{D58870A3-8D0D-D540-90E2-F70AE1809F1B}" srcOrd="0" destOrd="0" presId="urn:microsoft.com/office/officeart/2005/8/layout/vProcess5"/>
    <dgm:cxn modelId="{4188EBE7-D431-C94E-BE3E-38FD8DCF43E4}" type="presParOf" srcId="{A25B22E4-572D-084A-BFEC-19139FAB042E}" destId="{04059ADF-5FD0-DE44-948E-A36BC01712ED}" srcOrd="0" destOrd="0" presId="urn:microsoft.com/office/officeart/2005/8/layout/vProcess5"/>
    <dgm:cxn modelId="{79EAD1A0-622B-774F-AB47-FF1C994A1D11}" type="presParOf" srcId="{A25B22E4-572D-084A-BFEC-19139FAB042E}" destId="{B38A7DB2-6AAC-A941-80BA-DD031C120F15}" srcOrd="1" destOrd="0" presId="urn:microsoft.com/office/officeart/2005/8/layout/vProcess5"/>
    <dgm:cxn modelId="{239F6A17-4D8A-5D43-9B43-88CA95D498A5}" type="presParOf" srcId="{A25B22E4-572D-084A-BFEC-19139FAB042E}" destId="{D58870A3-8D0D-D540-90E2-F70AE1809F1B}" srcOrd="2" destOrd="0" presId="urn:microsoft.com/office/officeart/2005/8/layout/vProcess5"/>
    <dgm:cxn modelId="{A9128E5C-DFC0-2E48-AE4E-C74C5A00F51B}" type="presParOf" srcId="{A25B22E4-572D-084A-BFEC-19139FAB042E}" destId="{39D7901C-85F4-B941-9A2B-CB65929EFF20}" srcOrd="3" destOrd="0" presId="urn:microsoft.com/office/officeart/2005/8/layout/vProcess5"/>
    <dgm:cxn modelId="{E90E3E9D-903B-704F-A057-E9F4FA2CF217}" type="presParOf" srcId="{A25B22E4-572D-084A-BFEC-19139FAB042E}" destId="{019BEC2B-4DFE-DC40-8E1E-A6FD17256BFC}" srcOrd="4" destOrd="0" presId="urn:microsoft.com/office/officeart/2005/8/layout/vProcess5"/>
    <dgm:cxn modelId="{0C653871-2870-2748-9B92-C213FC0E6F40}" type="presParOf" srcId="{A25B22E4-572D-084A-BFEC-19139FAB042E}" destId="{AA5E070A-7768-204B-BBC7-01A7DA48E19B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6BB26-725F-4245-962F-AD846841CBFF}">
      <dsp:nvSpPr>
        <dsp:cNvPr id="0" name=""/>
        <dsp:cNvSpPr/>
      </dsp:nvSpPr>
      <dsp:spPr>
        <a:xfrm>
          <a:off x="0" y="439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DB66-E652-3C42-BB5E-0EA17B38A209}">
      <dsp:nvSpPr>
        <dsp:cNvPr id="0" name=""/>
        <dsp:cNvSpPr/>
      </dsp:nvSpPr>
      <dsp:spPr>
        <a:xfrm>
          <a:off x="0" y="439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Fully charged computer/phone for music, tuning, and metronome</a:t>
          </a:r>
        </a:p>
      </dsp:txBody>
      <dsp:txXfrm>
        <a:off x="0" y="439"/>
        <a:ext cx="9613860" cy="514062"/>
      </dsp:txXfrm>
    </dsp:sp>
    <dsp:sp modelId="{2EC7B2E9-3DBE-664E-A72D-93463BF209CB}">
      <dsp:nvSpPr>
        <dsp:cNvPr id="0" name=""/>
        <dsp:cNvSpPr/>
      </dsp:nvSpPr>
      <dsp:spPr>
        <a:xfrm>
          <a:off x="0" y="514501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6B5C3-83F7-114A-82DF-E40F9354B1B9}">
      <dsp:nvSpPr>
        <dsp:cNvPr id="0" name=""/>
        <dsp:cNvSpPr/>
      </dsp:nvSpPr>
      <dsp:spPr>
        <a:xfrm>
          <a:off x="0" y="514501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Instrument/guard equipment (If it is not checked out through the band)</a:t>
          </a:r>
        </a:p>
      </dsp:txBody>
      <dsp:txXfrm>
        <a:off x="0" y="514501"/>
        <a:ext cx="9613860" cy="514062"/>
      </dsp:txXfrm>
    </dsp:sp>
    <dsp:sp modelId="{3906CF1D-6B73-C542-B2CA-052D6AE9DF56}">
      <dsp:nvSpPr>
        <dsp:cNvPr id="0" name=""/>
        <dsp:cNvSpPr/>
      </dsp:nvSpPr>
      <dsp:spPr>
        <a:xfrm>
          <a:off x="0" y="1028564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8BA64-F2F7-B14C-B6EC-2071392800C8}">
      <dsp:nvSpPr>
        <dsp:cNvPr id="0" name=""/>
        <dsp:cNvSpPr/>
      </dsp:nvSpPr>
      <dsp:spPr>
        <a:xfrm>
          <a:off x="0" y="1028564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Change of clothes</a:t>
          </a:r>
        </a:p>
      </dsp:txBody>
      <dsp:txXfrm>
        <a:off x="0" y="1028564"/>
        <a:ext cx="9613860" cy="514062"/>
      </dsp:txXfrm>
    </dsp:sp>
    <dsp:sp modelId="{BC5CB5A2-2523-144D-B894-7AE1FBBAC6FC}">
      <dsp:nvSpPr>
        <dsp:cNvPr id="0" name=""/>
        <dsp:cNvSpPr/>
      </dsp:nvSpPr>
      <dsp:spPr>
        <a:xfrm>
          <a:off x="0" y="1542626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F5839-B153-4D4C-B4A2-0F341766CD96}">
      <dsp:nvSpPr>
        <dsp:cNvPr id="0" name=""/>
        <dsp:cNvSpPr/>
      </dsp:nvSpPr>
      <dsp:spPr>
        <a:xfrm>
          <a:off x="0" y="1542626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Refillable water bottle</a:t>
          </a:r>
        </a:p>
      </dsp:txBody>
      <dsp:txXfrm>
        <a:off x="0" y="1542626"/>
        <a:ext cx="9613860" cy="514062"/>
      </dsp:txXfrm>
    </dsp:sp>
    <dsp:sp modelId="{7F9F39D3-79FB-564F-BD10-6D54EB32DC41}">
      <dsp:nvSpPr>
        <dsp:cNvPr id="0" name=""/>
        <dsp:cNvSpPr/>
      </dsp:nvSpPr>
      <dsp:spPr>
        <a:xfrm>
          <a:off x="0" y="2056689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247C3-B842-1649-B410-07340B866A82}">
      <dsp:nvSpPr>
        <dsp:cNvPr id="0" name=""/>
        <dsp:cNvSpPr/>
      </dsp:nvSpPr>
      <dsp:spPr>
        <a:xfrm>
          <a:off x="0" y="2056689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Sunscreen and bug spray</a:t>
          </a:r>
        </a:p>
      </dsp:txBody>
      <dsp:txXfrm>
        <a:off x="0" y="2056689"/>
        <a:ext cx="9613860" cy="514062"/>
      </dsp:txXfrm>
    </dsp:sp>
    <dsp:sp modelId="{1CE87002-BEDA-3C45-9DB6-923E0D84DC61}">
      <dsp:nvSpPr>
        <dsp:cNvPr id="0" name=""/>
        <dsp:cNvSpPr/>
      </dsp:nvSpPr>
      <dsp:spPr>
        <a:xfrm>
          <a:off x="0" y="2570751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106C2-ED06-CC42-BCB8-4D9A3B52A34B}">
      <dsp:nvSpPr>
        <dsp:cNvPr id="0" name=""/>
        <dsp:cNvSpPr/>
      </dsp:nvSpPr>
      <dsp:spPr>
        <a:xfrm>
          <a:off x="0" y="2570751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Deodorant</a:t>
          </a:r>
        </a:p>
      </dsp:txBody>
      <dsp:txXfrm>
        <a:off x="0" y="2570751"/>
        <a:ext cx="9613860" cy="514062"/>
      </dsp:txXfrm>
    </dsp:sp>
    <dsp:sp modelId="{67B45D82-6106-F340-8EEA-B44F5D2072EC}">
      <dsp:nvSpPr>
        <dsp:cNvPr id="0" name=""/>
        <dsp:cNvSpPr/>
      </dsp:nvSpPr>
      <dsp:spPr>
        <a:xfrm>
          <a:off x="0" y="3084814"/>
          <a:ext cx="96138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23D0E-DB71-2847-B171-193BD62E75C5}">
      <dsp:nvSpPr>
        <dsp:cNvPr id="0" name=""/>
        <dsp:cNvSpPr/>
      </dsp:nvSpPr>
      <dsp:spPr>
        <a:xfrm>
          <a:off x="0" y="3084814"/>
          <a:ext cx="9613860" cy="514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Hat and Sunglasses</a:t>
          </a:r>
        </a:p>
      </dsp:txBody>
      <dsp:txXfrm>
        <a:off x="0" y="3084814"/>
        <a:ext cx="9613860" cy="514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454F1-DB99-4918-A23C-15BAE16852E6}">
      <dsp:nvSpPr>
        <dsp:cNvPr id="0" name=""/>
        <dsp:cNvSpPr/>
      </dsp:nvSpPr>
      <dsp:spPr>
        <a:xfrm>
          <a:off x="0" y="2315"/>
          <a:ext cx="6261100" cy="11734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96FB1-55A7-4E08-B127-B02E78C6C4F3}">
      <dsp:nvSpPr>
        <dsp:cNvPr id="0" name=""/>
        <dsp:cNvSpPr/>
      </dsp:nvSpPr>
      <dsp:spPr>
        <a:xfrm>
          <a:off x="354965" y="266339"/>
          <a:ext cx="645392" cy="645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EF43C-9024-4BC8-B793-1E233B8A13BA}">
      <dsp:nvSpPr>
        <dsp:cNvPr id="0" name=""/>
        <dsp:cNvSpPr/>
      </dsp:nvSpPr>
      <dsp:spPr>
        <a:xfrm>
          <a:off x="1355324" y="2315"/>
          <a:ext cx="4905775" cy="117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89" tIns="124189" rIns="124189" bIns="12418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Your student’s health is our top priority</a:t>
          </a:r>
        </a:p>
      </dsp:txBody>
      <dsp:txXfrm>
        <a:off x="1355324" y="2315"/>
        <a:ext cx="4905775" cy="1173440"/>
      </dsp:txXfrm>
    </dsp:sp>
    <dsp:sp modelId="{95FDC8D7-ECE8-4BC1-8717-5091A7053F14}">
      <dsp:nvSpPr>
        <dsp:cNvPr id="0" name=""/>
        <dsp:cNvSpPr/>
      </dsp:nvSpPr>
      <dsp:spPr>
        <a:xfrm>
          <a:off x="0" y="1469116"/>
          <a:ext cx="6261100" cy="11734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DEFA1-4CA7-4ECE-93F6-45932E5B766D}">
      <dsp:nvSpPr>
        <dsp:cNvPr id="0" name=""/>
        <dsp:cNvSpPr/>
      </dsp:nvSpPr>
      <dsp:spPr>
        <a:xfrm>
          <a:off x="354965" y="1733140"/>
          <a:ext cx="645392" cy="645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FDB6B-BF1B-4F50-AA1C-488AF2107708}">
      <dsp:nvSpPr>
        <dsp:cNvPr id="0" name=""/>
        <dsp:cNvSpPr/>
      </dsp:nvSpPr>
      <dsp:spPr>
        <a:xfrm>
          <a:off x="1355324" y="1469116"/>
          <a:ext cx="4905775" cy="117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89" tIns="124189" rIns="124189" bIns="12418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 sure to start hydrating before band camp</a:t>
          </a:r>
        </a:p>
      </dsp:txBody>
      <dsp:txXfrm>
        <a:off x="1355324" y="1469116"/>
        <a:ext cx="4905775" cy="1173440"/>
      </dsp:txXfrm>
    </dsp:sp>
    <dsp:sp modelId="{ECC3525A-0C56-4321-8745-8CF6DCE3A53A}">
      <dsp:nvSpPr>
        <dsp:cNvPr id="0" name=""/>
        <dsp:cNvSpPr/>
      </dsp:nvSpPr>
      <dsp:spPr>
        <a:xfrm>
          <a:off x="0" y="2935917"/>
          <a:ext cx="6261100" cy="11734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55F56-0EA9-490E-A152-467F889152A5}">
      <dsp:nvSpPr>
        <dsp:cNvPr id="0" name=""/>
        <dsp:cNvSpPr/>
      </dsp:nvSpPr>
      <dsp:spPr>
        <a:xfrm>
          <a:off x="354965" y="3199941"/>
          <a:ext cx="645392" cy="645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C94CB-6CEA-4FB6-884F-C67A49AA9A86}">
      <dsp:nvSpPr>
        <dsp:cNvPr id="0" name=""/>
        <dsp:cNvSpPr/>
      </dsp:nvSpPr>
      <dsp:spPr>
        <a:xfrm>
          <a:off x="1355324" y="2935917"/>
          <a:ext cx="4905775" cy="117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89" tIns="124189" rIns="124189" bIns="12418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During band camp, avoid foods that contain an excess in grease or lactose</a:t>
          </a:r>
        </a:p>
      </dsp:txBody>
      <dsp:txXfrm>
        <a:off x="1355324" y="2935917"/>
        <a:ext cx="4905775" cy="1173440"/>
      </dsp:txXfrm>
    </dsp:sp>
    <dsp:sp modelId="{9479C298-5CCB-4B0B-A64D-21B956C75364}">
      <dsp:nvSpPr>
        <dsp:cNvPr id="0" name=""/>
        <dsp:cNvSpPr/>
      </dsp:nvSpPr>
      <dsp:spPr>
        <a:xfrm>
          <a:off x="0" y="4402718"/>
          <a:ext cx="6261100" cy="117344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E4FA1-5559-4CFC-8418-B070C0962423}">
      <dsp:nvSpPr>
        <dsp:cNvPr id="0" name=""/>
        <dsp:cNvSpPr/>
      </dsp:nvSpPr>
      <dsp:spPr>
        <a:xfrm>
          <a:off x="354965" y="4666742"/>
          <a:ext cx="645392" cy="645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1DA92-157A-4909-B1A9-6C15D333AE99}">
      <dsp:nvSpPr>
        <dsp:cNvPr id="0" name=""/>
        <dsp:cNvSpPr/>
      </dsp:nvSpPr>
      <dsp:spPr>
        <a:xfrm>
          <a:off x="1355324" y="4402718"/>
          <a:ext cx="4905775" cy="1173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89" tIns="124189" rIns="124189" bIns="12418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Any outdoor rehearsals will adhere to our district heat safety policies found in your medical forms</a:t>
          </a:r>
        </a:p>
      </dsp:txBody>
      <dsp:txXfrm>
        <a:off x="1355324" y="4402718"/>
        <a:ext cx="4905775" cy="1173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A7DB2-6AAC-A941-80BA-DD031C120F15}">
      <dsp:nvSpPr>
        <dsp:cNvPr id="0" name=""/>
        <dsp:cNvSpPr/>
      </dsp:nvSpPr>
      <dsp:spPr>
        <a:xfrm>
          <a:off x="0" y="0"/>
          <a:ext cx="9206044" cy="16194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To become a chaperone for band trips, you must apply to become a volunteer through Collier Schools</a:t>
          </a:r>
        </a:p>
      </dsp:txBody>
      <dsp:txXfrm>
        <a:off x="47433" y="47433"/>
        <a:ext cx="7532177" cy="1524622"/>
      </dsp:txXfrm>
    </dsp:sp>
    <dsp:sp modelId="{D58870A3-8D0D-D540-90E2-F70AE1809F1B}">
      <dsp:nvSpPr>
        <dsp:cNvPr id="0" name=""/>
        <dsp:cNvSpPr/>
      </dsp:nvSpPr>
      <dsp:spPr>
        <a:xfrm>
          <a:off x="1624596" y="1979374"/>
          <a:ext cx="9206044" cy="16194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Collierschools.com/volunteer</a:t>
          </a:r>
        </a:p>
      </dsp:txBody>
      <dsp:txXfrm>
        <a:off x="1672029" y="2026807"/>
        <a:ext cx="6433915" cy="1524622"/>
      </dsp:txXfrm>
    </dsp:sp>
    <dsp:sp modelId="{39D7901C-85F4-B941-9A2B-CB65929EFF20}">
      <dsp:nvSpPr>
        <dsp:cNvPr id="0" name=""/>
        <dsp:cNvSpPr/>
      </dsp:nvSpPr>
      <dsp:spPr>
        <a:xfrm>
          <a:off x="8153377" y="1273097"/>
          <a:ext cx="1052667" cy="10526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90227" y="1273097"/>
        <a:ext cx="578967" cy="792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79C11-222D-5643-8955-195EE7DB004E}" type="datetimeFigureOut">
              <a:rPr lang="en-US" smtClean="0"/>
              <a:t>7/22/23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62340-396F-5244-8C8B-6EEA1F618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5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62340-396F-5244-8C8B-6EEA1F618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5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9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553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77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31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5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0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2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3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4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3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7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0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1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8E657-DAEF-9C43-9AAC-A2A1B15F3DA7}" type="datetimeFigureOut">
              <a:rPr lang="en-US" smtClean="0"/>
              <a:t>7/22/23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9F94-2292-A347-81DA-19E3F787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093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iedlj@collierschools.com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ly.band/events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4B18C-7335-39DF-5603-EB03CB7A3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en-US" sz="4600"/>
              <a:t>Lely Band Summer Kick-Off 2023-2024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76434-B36A-4F1D-54A7-19B0CD28F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/>
          </a:bodyPr>
          <a:lstStyle/>
          <a:p>
            <a:r>
              <a:rPr lang="en-US"/>
              <a:t>Welcome Lely Band Families</a:t>
            </a:r>
          </a:p>
        </p:txBody>
      </p:sp>
      <p:pic>
        <p:nvPicPr>
          <p:cNvPr id="5" name="Picture 4" descr="A head of a person wearing a helmet&#10;&#10;Description automatically generated">
            <a:extLst>
              <a:ext uri="{FF2B5EF4-FFF2-40B4-BE49-F238E27FC236}">
                <a16:creationId xmlns:a16="http://schemas.microsoft.com/office/drawing/2014/main" id="{76BC945B-CE1A-B771-27AF-62F64F03C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382" y="640080"/>
            <a:ext cx="4308883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880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C166C-7A09-3033-5C98-A76501A2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en-US" sz="2000" dirty="0"/>
              <a:t>During an 8-8 marching band camp day, students will need to bring meals for both lunch and dinner</a:t>
            </a:r>
          </a:p>
          <a:p>
            <a:r>
              <a:rPr lang="en-US" sz="2000" dirty="0"/>
              <a:t>Note: if a student orders food, the delivery needs to be scheduled ahead of time</a:t>
            </a:r>
          </a:p>
          <a:p>
            <a:pPr lvl="1"/>
            <a:r>
              <a:rPr lang="en-US" dirty="0"/>
              <a:t>A student should not be missing rehearsal time due to a late food delivery</a:t>
            </a:r>
          </a:p>
        </p:txBody>
      </p:sp>
      <p:pic>
        <p:nvPicPr>
          <p:cNvPr id="5" name="Picture 4" descr="Tray of takeaway coffees">
            <a:extLst>
              <a:ext uri="{FF2B5EF4-FFF2-40B4-BE49-F238E27FC236}">
                <a16:creationId xmlns:a16="http://schemas.microsoft.com/office/drawing/2014/main" id="{1C3BC6A8-2D28-94D6-CFB7-64ECC6964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6" r="22687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E907F2-B055-D556-4C5E-71225837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Lunch and Dinner Procedures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7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C44E-0536-61AE-BBEF-835DF3E7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EC1C6-5554-6888-4EFC-30B0D8239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 the end of band camp, we will be hosting a performance for all our band families to enjoy</a:t>
            </a:r>
          </a:p>
          <a:p>
            <a:r>
              <a:rPr lang="en-US" sz="3200" dirty="0"/>
              <a:t>Our performance will be on </a:t>
            </a:r>
            <a:r>
              <a:rPr lang="en-US" sz="3200" b="1" dirty="0"/>
              <a:t>Saturday, August 5 at 6:00 p.m. </a:t>
            </a:r>
          </a:p>
        </p:txBody>
      </p:sp>
    </p:spTree>
    <p:extLst>
      <p:ext uri="{BB962C8B-B14F-4D97-AF65-F5344CB8AC3E}">
        <p14:creationId xmlns:p14="http://schemas.microsoft.com/office/powerpoint/2010/main" val="42829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 in a crowd">
            <a:extLst>
              <a:ext uri="{FF2B5EF4-FFF2-40B4-BE49-F238E27FC236}">
                <a16:creationId xmlns:a16="http://schemas.microsoft.com/office/drawing/2014/main" id="{65F32365-CEC7-33D8-2A76-CFD9E6C02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73" b="3627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FC909F-9E9B-57FF-3006-40A43AB6A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en-US" sz="4800"/>
              <a:t>Volunteer Opportunities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6D705-B653-C5C4-5177-2C7EFB2E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Volunteer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6D2A5-E262-2B87-44CB-DDE5ECDDB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16 Parent Volunteers per home game</a:t>
            </a:r>
          </a:p>
          <a:p>
            <a:endParaRPr lang="en-US" sz="3600" dirty="0"/>
          </a:p>
          <a:p>
            <a:r>
              <a:rPr lang="en-US" sz="3600" dirty="0"/>
              <a:t>$50 Incentive after completing two documented volunteer shifts</a:t>
            </a:r>
          </a:p>
        </p:txBody>
      </p:sp>
    </p:spTree>
    <p:extLst>
      <p:ext uri="{BB962C8B-B14F-4D97-AF65-F5344CB8AC3E}">
        <p14:creationId xmlns:p14="http://schemas.microsoft.com/office/powerpoint/2010/main" val="352351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BA54C-634B-99B5-DE1F-9B7145962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449410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Color Guard Board Representative 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1E1CB-01A1-269A-90D5-1DCAB958A3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86" r="-2" b="4086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1E62-6960-68E4-A8BB-55303BB3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1312C-D7A0-2B83-D9A1-911680EE5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Our board are putting together a team to help build props for our marching show. If you are interested in assisting, please email me!</a:t>
            </a:r>
          </a:p>
        </p:txBody>
      </p:sp>
    </p:spTree>
    <p:extLst>
      <p:ext uri="{BB962C8B-B14F-4D97-AF65-F5344CB8AC3E}">
        <p14:creationId xmlns:p14="http://schemas.microsoft.com/office/powerpoint/2010/main" val="52715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4D63-7EB4-6A37-8C1D-6484E305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Chaperones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7E760D-53B1-B692-4FCB-2ABC0538B6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581698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65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9200E-B94C-9877-74E8-BB6DD199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 Camp Check-In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686EE-0487-A65A-3B9F-0D54A865C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Monday, the band room will be open at 8:00 a.m.</a:t>
            </a:r>
          </a:p>
          <a:p>
            <a:r>
              <a:rPr lang="en-US" dirty="0"/>
              <a:t>Students will enter the band room to check in with leadership and check out instruments/equipment</a:t>
            </a:r>
          </a:p>
          <a:p>
            <a:r>
              <a:rPr lang="en-US" dirty="0"/>
              <a:t>We will begin with full band activities before splitting off into sectionals</a:t>
            </a:r>
          </a:p>
        </p:txBody>
      </p:sp>
    </p:spTree>
    <p:extLst>
      <p:ext uri="{BB962C8B-B14F-4D97-AF65-F5344CB8AC3E}">
        <p14:creationId xmlns:p14="http://schemas.microsoft.com/office/powerpoint/2010/main" val="83394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C7F36C09-16BA-4141-A705-C6B5B5A40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C9CE521D-42CE-4CD9-AFFE-37255AC0A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460C2540-36DC-4C0A-A9C0-231ED3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26C35-1E5F-ECA7-63E7-555994CF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After the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3BAF2-36A9-DC18-0E6B-B9B353B2B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834299" cy="3599316"/>
          </a:xfrm>
        </p:spPr>
        <p:txBody>
          <a:bodyPr>
            <a:normAutofit/>
          </a:bodyPr>
          <a:lstStyle/>
          <a:p>
            <a:r>
              <a:rPr lang="en-US" sz="2800" dirty="0"/>
              <a:t>We will have three stations set up in the band room</a:t>
            </a:r>
          </a:p>
          <a:p>
            <a:pPr lvl="1"/>
            <a:r>
              <a:rPr lang="en-US" sz="2800" dirty="0"/>
              <a:t>Enter your student’s information into the Charms Portal</a:t>
            </a:r>
          </a:p>
          <a:p>
            <a:pPr lvl="1"/>
            <a:r>
              <a:rPr lang="en-US" sz="2800" dirty="0"/>
              <a:t>Band dues may be paid to our Board</a:t>
            </a:r>
          </a:p>
          <a:p>
            <a:pPr lvl="1"/>
            <a:r>
              <a:rPr lang="en-US" sz="2800" dirty="0"/>
              <a:t>Volunteer shift sign-ups will be available</a:t>
            </a:r>
          </a:p>
        </p:txBody>
      </p:sp>
    </p:spTree>
    <p:extLst>
      <p:ext uri="{BB962C8B-B14F-4D97-AF65-F5344CB8AC3E}">
        <p14:creationId xmlns:p14="http://schemas.microsoft.com/office/powerpoint/2010/main" val="33556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CFE84E31-14E8-81AC-15B2-DED8B4F54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09" r="1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17FF1E-F80E-EDAF-2B45-6FD9CA48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Any questions?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3CE22-A1C1-025D-88CC-8269F0A53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 dirty="0"/>
              <a:t>You can reach me at </a:t>
            </a:r>
            <a:r>
              <a:rPr lang="en-US" sz="2000" dirty="0">
                <a:hlinkClick r:id="rId5"/>
              </a:rPr>
              <a:t>riedlj@collierschools.com</a:t>
            </a:r>
            <a:endParaRPr lang="en-US" sz="2000" dirty="0"/>
          </a:p>
          <a:p>
            <a:r>
              <a:rPr lang="en-US" sz="2000" dirty="0"/>
              <a:t>School Phone Number: 239.377.4889</a:t>
            </a:r>
          </a:p>
        </p:txBody>
      </p:sp>
    </p:spTree>
    <p:extLst>
      <p:ext uri="{BB962C8B-B14F-4D97-AF65-F5344CB8AC3E}">
        <p14:creationId xmlns:p14="http://schemas.microsoft.com/office/powerpoint/2010/main" val="196784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B70B250C-E6E7-44B6-F0D9-BE09ED00F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17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3A14E-5A9B-BE97-66BF-3D9BD8D7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A Note on Physicals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49295-C192-7273-9C6B-1B4ECDB7D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Thank you, Poling Medical Center, for providing our Sports Physicals today!</a:t>
            </a:r>
          </a:p>
        </p:txBody>
      </p:sp>
    </p:spTree>
    <p:extLst>
      <p:ext uri="{BB962C8B-B14F-4D97-AF65-F5344CB8AC3E}">
        <p14:creationId xmlns:p14="http://schemas.microsoft.com/office/powerpoint/2010/main" val="347004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Coach's whistle">
            <a:extLst>
              <a:ext uri="{FF2B5EF4-FFF2-40B4-BE49-F238E27FC236}">
                <a16:creationId xmlns:a16="http://schemas.microsoft.com/office/drawing/2014/main" id="{621C085E-28D5-575D-15F0-B11D2FBAC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92" r="7425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6F45E-31E4-AAA9-B5CF-016F9E21A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Here is what to expect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5B0D-0F4B-AF84-C9AD-DB413517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 dirty="0"/>
              <a:t>At band camp, students will learn the basics of marching and playing to prepare for multiple performances at football games and competitions</a:t>
            </a:r>
          </a:p>
          <a:p>
            <a:r>
              <a:rPr lang="en-US" sz="2000" dirty="0"/>
              <a:t>Students will also have opportunities to get to know one another through team building and leadership scenarios</a:t>
            </a:r>
          </a:p>
          <a:p>
            <a:r>
              <a:rPr lang="en-US" sz="2000" dirty="0"/>
              <a:t>This activity is athletic in nature, and students will be given basic information on how to physically take care of themselves through proper stretching routines and hydration habits</a:t>
            </a:r>
          </a:p>
        </p:txBody>
      </p:sp>
    </p:spTree>
    <p:extLst>
      <p:ext uri="{BB962C8B-B14F-4D97-AF65-F5344CB8AC3E}">
        <p14:creationId xmlns:p14="http://schemas.microsoft.com/office/powerpoint/2010/main" val="16897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Pins in a map">
            <a:extLst>
              <a:ext uri="{FF2B5EF4-FFF2-40B4-BE49-F238E27FC236}">
                <a16:creationId xmlns:a16="http://schemas.microsoft.com/office/drawing/2014/main" id="{CEC0B940-F5AA-AAE8-73EE-E032DA8188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68" r="26491" b="-1"/>
          <a:stretch/>
        </p:blipFill>
        <p:spPr>
          <a:xfrm>
            <a:off x="7550980" y="10"/>
            <a:ext cx="4637843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EE71C-DC3A-487A-8C8C-AF7DF167D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2"/>
            <a:ext cx="7767872" cy="2253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F98E5E-94E4-48A3-8B63-E82760939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590078"/>
            <a:ext cx="7868173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B8E63-7CDE-625B-9CE3-D3F83F38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733709"/>
            <a:ext cx="6752110" cy="13730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/>
              <a:t>A Look at our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E4F75-E2A6-486D-0A64-2179DAEB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4394039"/>
            <a:ext cx="6752109" cy="111768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 u="sng">
                <a:hlinkClick r:id="rId6"/>
              </a:rPr>
              <a:t>https://www.lely.band/events</a:t>
            </a:r>
            <a:endParaRPr lang="en-US" sz="2000" u="sng"/>
          </a:p>
        </p:txBody>
      </p:sp>
    </p:spTree>
    <p:extLst>
      <p:ext uri="{BB962C8B-B14F-4D97-AF65-F5344CB8AC3E}">
        <p14:creationId xmlns:p14="http://schemas.microsoft.com/office/powerpoint/2010/main" val="403488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7341052-73F2-435C-A1F0-70961D1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axaphone">
            <a:extLst>
              <a:ext uri="{FF2B5EF4-FFF2-40B4-BE49-F238E27FC236}">
                <a16:creationId xmlns:a16="http://schemas.microsoft.com/office/drawing/2014/main" id="{FF58148A-8CDB-1AF9-5F06-DC6CE281A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grayscl/>
          </a:blip>
          <a:srcRect t="15730"/>
          <a:stretch/>
        </p:blipFill>
        <p:spPr>
          <a:xfrm>
            <a:off x="-45853" y="753228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2D0F6-68B7-4A2F-B80D-B3AAC1F4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BCEF11-98AA-4EF8-91CF-8146F6479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A4F1A-9170-F82C-9F4E-7CF65377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Marching Assessments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816C00-E2A2-4A28-A8CB-2E9E10E9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892C6A-FAAA-49A9-B836-6ECC4D48D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E070-92D6-DAB6-E3D0-1C9EB5015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This year, we will have 4 marching assessments</a:t>
            </a:r>
          </a:p>
          <a:p>
            <a:r>
              <a:rPr lang="en-US" sz="2000" dirty="0"/>
              <a:t>Each assessment is considered a performance, and is part of your student’s grade</a:t>
            </a:r>
          </a:p>
          <a:p>
            <a:r>
              <a:rPr lang="en-US" sz="2000" dirty="0"/>
              <a:t>Parents are encouraged to watch our performances at these marching competitions</a:t>
            </a:r>
          </a:p>
          <a:p>
            <a:r>
              <a:rPr lang="en-US" sz="2000" dirty="0"/>
              <a:t>Dates can be found on our calendar</a:t>
            </a:r>
          </a:p>
          <a:p>
            <a:pPr lvl="1"/>
            <a:r>
              <a:rPr lang="en-US" dirty="0"/>
              <a:t>Dates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084647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BFA36-E14C-F45D-C02A-A01B3859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Our Marching Show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0E134E-BF4D-B0B3-5FF0-FD59E95D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Musical Selections Include</a:t>
            </a:r>
          </a:p>
          <a:p>
            <a:r>
              <a:rPr lang="en-US" sz="1800" dirty="0"/>
              <a:t>A Night on Bald Mountain</a:t>
            </a:r>
          </a:p>
          <a:p>
            <a:pPr lvl="1"/>
            <a:r>
              <a:rPr lang="en-US" sz="1400" dirty="0"/>
              <a:t>Modest Mussorgsky</a:t>
            </a:r>
          </a:p>
          <a:p>
            <a:r>
              <a:rPr lang="en-US" sz="1800" dirty="0" err="1"/>
              <a:t>Nox</a:t>
            </a:r>
            <a:r>
              <a:rPr lang="en-US" sz="1800" dirty="0"/>
              <a:t> </a:t>
            </a:r>
            <a:r>
              <a:rPr lang="en-US" sz="1800" dirty="0" err="1"/>
              <a:t>Aurumque</a:t>
            </a:r>
            <a:endParaRPr lang="en-US" sz="1800" dirty="0"/>
          </a:p>
          <a:p>
            <a:pPr lvl="1"/>
            <a:r>
              <a:rPr lang="en-US" sz="1400" dirty="0"/>
              <a:t>Eric Whitacre</a:t>
            </a:r>
          </a:p>
          <a:p>
            <a:r>
              <a:rPr lang="en-US" sz="1800" dirty="0"/>
              <a:t>Victorious</a:t>
            </a:r>
          </a:p>
          <a:p>
            <a:pPr lvl="1"/>
            <a:r>
              <a:rPr lang="en-US" sz="1400" dirty="0"/>
              <a:t>Brendan </a:t>
            </a:r>
            <a:r>
              <a:rPr lang="en-US" sz="1400" dirty="0" err="1"/>
              <a:t>Urie</a:t>
            </a:r>
            <a:endParaRPr lang="en-US" sz="1400" dirty="0"/>
          </a:p>
          <a:p>
            <a:r>
              <a:rPr lang="en-US" sz="1800" dirty="0"/>
              <a:t>Crown Imperial</a:t>
            </a:r>
          </a:p>
          <a:p>
            <a:pPr lvl="1"/>
            <a:r>
              <a:rPr lang="en-US" sz="1400" dirty="0"/>
              <a:t>William Walton</a:t>
            </a:r>
          </a:p>
          <a:p>
            <a:r>
              <a:rPr lang="en-US" sz="1800" dirty="0"/>
              <a:t>Lely Fight Song</a:t>
            </a:r>
          </a:p>
          <a:p>
            <a:r>
              <a:rPr lang="en-US" sz="1800" dirty="0"/>
              <a:t>Lely Alma Mater</a:t>
            </a:r>
          </a:p>
          <a:p>
            <a:endParaRPr lang="en-US" sz="1800" dirty="0"/>
          </a:p>
        </p:txBody>
      </p:sp>
      <p:pic>
        <p:nvPicPr>
          <p:cNvPr id="5" name="Content Placeholder 4" descr="A statue of a warrior with a helmet and text&#10;&#10;Description automatically generated">
            <a:extLst>
              <a:ext uri="{FF2B5EF4-FFF2-40B4-BE49-F238E27FC236}">
                <a16:creationId xmlns:a16="http://schemas.microsoft.com/office/drawing/2014/main" id="{D560BA34-6010-8E13-D5B4-0BB04F7A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979173"/>
            <a:ext cx="6303134" cy="486917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05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828D172-90E1-8859-50F6-2B72D4FD76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0321" y="2336873"/>
          <a:ext cx="9613861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21A713F-AADA-7985-9E06-F47AD0B9589E}"/>
              </a:ext>
            </a:extLst>
          </p:cNvPr>
          <p:cNvSpPr txBox="1">
            <a:spLocks/>
          </p:cNvSpPr>
          <p:nvPr/>
        </p:nvSpPr>
        <p:spPr>
          <a:xfrm>
            <a:off x="680321" y="688341"/>
            <a:ext cx="7657792" cy="137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rgbClr val="FFFFFF"/>
                </a:solidFill>
              </a:rPr>
              <a:t>What to Bring to Band Camp</a:t>
            </a:r>
          </a:p>
        </p:txBody>
      </p:sp>
    </p:spTree>
    <p:extLst>
      <p:ext uri="{BB962C8B-B14F-4D97-AF65-F5344CB8AC3E}">
        <p14:creationId xmlns:p14="http://schemas.microsoft.com/office/powerpoint/2010/main" val="283129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267DB-84BE-7D92-F219-8113E3C88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to Wear at Band Camp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19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D972656-F0F7-5516-188E-440E79E5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437831"/>
            <a:ext cx="9114023" cy="315030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Short sleeve tee shirt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Athletic shorts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Closed-toe athletic shoes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Socks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You may have open toe shoes for indoor rehearsals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Without proper attire, your student will not be able to participate in our activities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Please do not come to band camp wearing jeans and a hoodie</a:t>
            </a:r>
          </a:p>
        </p:txBody>
      </p:sp>
    </p:spTree>
    <p:extLst>
      <p:ext uri="{BB962C8B-B14F-4D97-AF65-F5344CB8AC3E}">
        <p14:creationId xmlns:p14="http://schemas.microsoft.com/office/powerpoint/2010/main" val="381966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00230-A047-1873-DC44-94DF59F3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Health and Safety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B53CB6-7858-7A98-064E-6BDF89B556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261501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0890671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{768F55F3-2C45-8248-A30D-D39D63879BA5}tf10001057</Template>
  <TotalTime>82</TotalTime>
  <Words>610</Words>
  <Application>Microsoft Macintosh PowerPoint</Application>
  <PresentationFormat>Widescreen</PresentationFormat>
  <Paragraphs>81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Trebuchet MS</vt:lpstr>
      <vt:lpstr>Berlin</vt:lpstr>
      <vt:lpstr>Lely Band Summer Kick-Off 2023-2024</vt:lpstr>
      <vt:lpstr>A Note on Physicals</vt:lpstr>
      <vt:lpstr>Here is what to expect</vt:lpstr>
      <vt:lpstr>A Look at our Schedule</vt:lpstr>
      <vt:lpstr>Marching Assessments</vt:lpstr>
      <vt:lpstr>Our Marching Show</vt:lpstr>
      <vt:lpstr>PowerPoint Presentation</vt:lpstr>
      <vt:lpstr>What to Wear at Band Camp</vt:lpstr>
      <vt:lpstr>Health and Safety</vt:lpstr>
      <vt:lpstr>Lunch and Dinner Procedures</vt:lpstr>
      <vt:lpstr>Parent Performance</vt:lpstr>
      <vt:lpstr>Volunteer Opportunities</vt:lpstr>
      <vt:lpstr>Our Volunteer Goals</vt:lpstr>
      <vt:lpstr>Color Guard Board Representative Needed</vt:lpstr>
      <vt:lpstr>Props</vt:lpstr>
      <vt:lpstr>Chaperones</vt:lpstr>
      <vt:lpstr>Band Camp Check-In</vt:lpstr>
      <vt:lpstr>After the meeting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Lely Band Summer Kick-Off 2023-2024</dc:title>
  <dc:creator>Riedl, Joseph A.</dc:creator>
  <cp:lastModifiedBy>Riedl, Joseph A.</cp:lastModifiedBy>
  <cp:revision>10</cp:revision>
  <dcterms:created xsi:type="dcterms:W3CDTF">2023-07-21T23:51:38Z</dcterms:created>
  <dcterms:modified xsi:type="dcterms:W3CDTF">2023-07-22T14:55:27Z</dcterms:modified>
</cp:coreProperties>
</file>